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9" r:id="rId9"/>
    <p:sldId id="270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9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62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6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7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8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9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2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9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1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45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6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4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4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1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7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9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4EEAD2-4087-4A48-BA0D-C58090FF47F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13686A-3AB4-4FE5-B2FD-D79E49C78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1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0530" y="604910"/>
            <a:ext cx="3918167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বৃন্দ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Mujubur 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697" y="604910"/>
            <a:ext cx="6652260" cy="5500467"/>
          </a:xfrm>
          <a:prstGeom prst="rect">
            <a:avLst/>
          </a:prstGeom>
        </p:spPr>
      </p:pic>
      <p:pic>
        <p:nvPicPr>
          <p:cNvPr id="6" name="Picture 5" descr="F6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3" y="2743199"/>
            <a:ext cx="3796095" cy="34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092" y="956603"/>
            <a:ext cx="689316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শব্দার্থ ও বাক্য গঠন করঃ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১।মার্শাল-ল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২।ব্যারাক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৩।শাসনতন্ত্র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134" y="843677"/>
            <a:ext cx="10781731" cy="5170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কত তারিখে  বঙ্গবন্ধু শেখ মুজিবুর রাহমান ঐতিহাসিক ভাষণ দেন ?</a:t>
            </a:r>
          </a:p>
          <a:p>
            <a:pPr algn="just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২।তিনি এ ভাষণ কোথায় দেন?</a:t>
            </a:r>
          </a:p>
          <a:p>
            <a:pPr algn="just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৩।আইয়ুব খানের পতনের পর কে দেশে গণতন্ত্রের প্রতিশ্রুতি দিয়েছিলেন?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641440"/>
            <a:ext cx="10904561" cy="65556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৭ই মার্চ এর ভাষণ আমাদের স্বাধীনতা যুদ্ধে কি  ভূমিকা রেখেছে বলে তুমি মনে কর ?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(10টি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3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681111"/>
            <a:ext cx="9889587" cy="55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099" y="-1"/>
            <a:ext cx="11240086" cy="572464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পরিচিতিঃ</a:t>
            </a:r>
          </a:p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নামঃনুরুল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আই,ডি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৫২৪,সহকারি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চাঁদ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BD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রামানন্দি,সদর,লক্ষ্মীপুর।</a:t>
            </a:r>
          </a:p>
        </p:txBody>
      </p:sp>
    </p:spTree>
    <p:extLst>
      <p:ext uri="{BB962C8B-B14F-4D97-AF65-F5344CB8AC3E}">
        <p14:creationId xmlns:p14="http://schemas.microsoft.com/office/powerpoint/2010/main" val="18877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1" y="423081"/>
            <a:ext cx="11518710" cy="267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4685" y="577614"/>
            <a:ext cx="10987548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(গদ্যাংশ)</a:t>
            </a:r>
            <a:endParaRPr lang="en-US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  <a:endParaRPr lang="bn-BD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339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jubur 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14" y="870196"/>
            <a:ext cx="8947051" cy="49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jubur 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1" y="653735"/>
            <a:ext cx="10170941" cy="53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331" y="818867"/>
            <a:ext cx="10952854" cy="4739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 সংগ্রাম স্বাধীনতার সংগ্রাম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9994" y="661181"/>
            <a:ext cx="10705514" cy="350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গঠন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jubur 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29" y="2055147"/>
            <a:ext cx="3252348" cy="31245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4911" y="647115"/>
            <a:ext cx="4515729" cy="1252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endParaRPr lang="bn-BD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5046" y="844062"/>
            <a:ext cx="261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8522311" y="2118331"/>
            <a:ext cx="2671715" cy="1498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১৯২০খ্রিঃ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১৭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751013" y="3861373"/>
            <a:ext cx="2320261" cy="1648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১৯৭৫ খ্রিঃ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আগস্ট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7766" y="5509591"/>
            <a:ext cx="403115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রাহমান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21156" y="1941563"/>
            <a:ext cx="3683238" cy="1919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পিতাঃ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লু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ৎফর রাহমান</a:t>
            </a:r>
          </a:p>
        </p:txBody>
      </p:sp>
      <p:sp>
        <p:nvSpPr>
          <p:cNvPr id="7" name="Oval 6"/>
          <p:cNvSpPr/>
          <p:nvPr/>
        </p:nvSpPr>
        <p:spPr>
          <a:xfrm>
            <a:off x="785748" y="3903798"/>
            <a:ext cx="3489921" cy="2070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মাতাঃ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সায়েরা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খাতুন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ab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6" y="960289"/>
            <a:ext cx="4231588" cy="3169607"/>
          </a:xfrm>
          <a:prstGeom prst="rect">
            <a:avLst/>
          </a:prstGeom>
        </p:spPr>
      </p:pic>
      <p:pic>
        <p:nvPicPr>
          <p:cNvPr id="3" name="Picture 2" descr="adarsh pat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44" y="982979"/>
            <a:ext cx="6130778" cy="3603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404</TotalTime>
  <Words>142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101</cp:revision>
  <dcterms:created xsi:type="dcterms:W3CDTF">2020-03-09T12:10:04Z</dcterms:created>
  <dcterms:modified xsi:type="dcterms:W3CDTF">2020-03-18T19:44:35Z</dcterms:modified>
</cp:coreProperties>
</file>