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61" r:id="rId18"/>
    <p:sldId id="273" r:id="rId19"/>
    <p:sldId id="275" r:id="rId20"/>
    <p:sldId id="272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40" y="60"/>
      </p:cViewPr>
      <p:guideLst>
        <p:guide orient="horz" pos="208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1FCB657-FE4B-4ABE-AC12-CF49E50C00CC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8802-23CC-4F48-A27D-45A2DE449177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882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B657-FE4B-4ABE-AC12-CF49E50C00CC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8802-23CC-4F48-A27D-45A2DE449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05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B657-FE4B-4ABE-AC12-CF49E50C00CC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8802-23CC-4F48-A27D-45A2DE44917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51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B657-FE4B-4ABE-AC12-CF49E50C00CC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8802-23CC-4F48-A27D-45A2DE449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9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B657-FE4B-4ABE-AC12-CF49E50C00CC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8802-23CC-4F48-A27D-45A2DE44917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214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B657-FE4B-4ABE-AC12-CF49E50C00CC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8802-23CC-4F48-A27D-45A2DE449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7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B657-FE4B-4ABE-AC12-CF49E50C00CC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8802-23CC-4F48-A27D-45A2DE449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6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B657-FE4B-4ABE-AC12-CF49E50C00CC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8802-23CC-4F48-A27D-45A2DE449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2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B657-FE4B-4ABE-AC12-CF49E50C00CC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8802-23CC-4F48-A27D-45A2DE449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8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B657-FE4B-4ABE-AC12-CF49E50C00CC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8802-23CC-4F48-A27D-45A2DE449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1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B657-FE4B-4ABE-AC12-CF49E50C00CC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8802-23CC-4F48-A27D-45A2DE44917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56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1FCB657-FE4B-4ABE-AC12-CF49E50C00CC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8E98802-23CC-4F48-A27D-45A2DE44917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26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image" Target="../media/image24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43064" y="293688"/>
            <a:ext cx="8058150" cy="1325563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bn-IN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1819275"/>
            <a:ext cx="7343775" cy="475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93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38" y="5194300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পুলিশ মিছিল করতে নিষেধ করেছে। বাংলাকে রাষ্ট্রভাষা করার দাবি ছাত্রদের।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74" y="857250"/>
            <a:ext cx="5633062" cy="4000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75" y="539229"/>
            <a:ext cx="4914899" cy="436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73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937" y="5094287"/>
            <a:ext cx="10515600" cy="132556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পাকিস্থান সরকার চায় উর্দুকে রাষ্ট্রভাষা করতে। বাঙালির মুখের ভাষা কেড়ে নিতে চায়।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228600"/>
            <a:ext cx="9444039" cy="46951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65097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5222875"/>
            <a:ext cx="10515600" cy="13255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 ছাত্র-জনতা তা মানবে না। তারা মিছিল করবে। টগবগে তরুণরা বেপরোয়া।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2" y="549966"/>
            <a:ext cx="8058149" cy="405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4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22887"/>
            <a:ext cx="10515600" cy="13255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প্রয়োজনে তারা জীবন দিবে। মায়ের ভাষার দাবি ছাড়বে না।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-14288"/>
            <a:ext cx="8381999" cy="522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98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2576" y="5222874"/>
            <a:ext cx="7177087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মিছিল বের হলো। পুলিশ গুলি করলো।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3" r="5511" b="1513"/>
          <a:stretch/>
        </p:blipFill>
        <p:spPr>
          <a:xfrm>
            <a:off x="1300163" y="138684"/>
            <a:ext cx="7758113" cy="486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63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180013"/>
            <a:ext cx="10515600" cy="1325563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গুলিতে নিহত হলেন রফিক, সালাম, বরকত, জব্বারসহ নাম না জানা অনেকে। তাঁরা আমাদের ভাষাশহিদ।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174" y="171450"/>
            <a:ext cx="8715376" cy="49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74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963" y="150812"/>
            <a:ext cx="5948362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১৬ পৃষ্ঠা বের কর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38084" y="1999951"/>
            <a:ext cx="9006115" cy="4286848"/>
            <a:chOff x="1638071" y="1842788"/>
            <a:chExt cx="9006115" cy="4286848"/>
          </a:xfrm>
        </p:grpSpPr>
        <p:pic>
          <p:nvPicPr>
            <p:cNvPr id="3" name="Picture 2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8071" y="1842788"/>
              <a:ext cx="3286584" cy="4286848"/>
            </a:xfrm>
            <a:prstGeom prst="rect">
              <a:avLst/>
            </a:prstGeom>
          </p:spPr>
        </p:pic>
        <p:pic>
          <p:nvPicPr>
            <p:cNvPr id="4" name="Picture 3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2" t="1896" r="3920" b="50940"/>
            <a:stretch/>
          </p:blipFill>
          <p:spPr>
            <a:xfrm>
              <a:off x="4972049" y="1898959"/>
              <a:ext cx="5672137" cy="4216091"/>
            </a:xfrm>
            <a:prstGeom prst="rect">
              <a:avLst/>
            </a:prstGeom>
            <a:ln w="57150">
              <a:solidFill>
                <a:srgbClr val="7030A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428667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893" y="1601532"/>
            <a:ext cx="8558213" cy="4792599"/>
          </a:xfrm>
          <a:prstGeom prst="rect">
            <a:avLst/>
          </a:prstGeom>
          <a:ln w="57150">
            <a:solidFill>
              <a:srgbClr val="002060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24263" y="0"/>
            <a:ext cx="4619625" cy="1325563"/>
          </a:xfr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পাঠ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63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262" y="100013"/>
            <a:ext cx="7691438" cy="132556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সরব পাঠ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512" y="1645305"/>
            <a:ext cx="6703218" cy="501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7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8650" y="1200150"/>
            <a:ext cx="1728788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টগবগে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638" y="4957762"/>
            <a:ext cx="1728788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বেপরোয়া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29612" y="1271588"/>
            <a:ext cx="3014664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গরম হয়ে উঠা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15336" y="4972050"/>
            <a:ext cx="3043239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ভয়হীন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925" y="514350"/>
            <a:ext cx="3629026" cy="24149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276" y="3529393"/>
            <a:ext cx="5057774" cy="283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58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328613"/>
            <a:ext cx="5800725" cy="350043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পরিচিতিঃ</a:t>
            </a:r>
            <a:b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আবু বকর সিদ্দিক </a:t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রুদ্রানী সরকারি প্রাথমিক বিদ্যালয়</a:t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ফুলবাড়ী, দিনাজপুর।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6350" y="3991392"/>
            <a:ext cx="6700838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তৃতীয়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আমার বাংলা বই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“ভাষাশহিদদের কথা”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ফেব্রুয়ারি মাসের..... ভাষাশহিদ।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28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 পাঠ থেকে খুঁজে বের করি ও অর্থ বলি।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371725"/>
            <a:ext cx="172878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থমথমে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212" y="5514975"/>
            <a:ext cx="1728788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মিছিল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00963" y="2171700"/>
            <a:ext cx="4071937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বিপদের ভয়ে নীরব অবস্থা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6763" y="5557838"/>
            <a:ext cx="327183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শোভা যাত্রা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60"/>
          <a:stretch/>
        </p:blipFill>
        <p:spPr>
          <a:xfrm>
            <a:off x="2986088" y="1755817"/>
            <a:ext cx="4471988" cy="171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738" y="4533899"/>
            <a:ext cx="440055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46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1513" y="3146494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1518" y="3128964"/>
            <a:ext cx="871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শ্ব,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028951" y="3314700"/>
            <a:ext cx="928687" cy="20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86350" y="3114676"/>
            <a:ext cx="871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3114676"/>
            <a:ext cx="871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15152" y="3171826"/>
            <a:ext cx="871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86752" y="2543175"/>
            <a:ext cx="8715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15575" y="3943340"/>
            <a:ext cx="1300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7244" y="3914776"/>
            <a:ext cx="1543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ষ্ট্র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828925" y="4129077"/>
            <a:ext cx="928687" cy="20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42936" y="3914757"/>
            <a:ext cx="871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ষ্ট্র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67300" y="3929054"/>
            <a:ext cx="871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ষ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0" y="3886195"/>
            <a:ext cx="871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38964" y="3986207"/>
            <a:ext cx="871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53315" y="3971910"/>
            <a:ext cx="1862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র-ফলা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096378" y="3929054"/>
            <a:ext cx="13477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ষ্ট্র,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86938" y="2514600"/>
            <a:ext cx="8715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শ্বাস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441" y="4700587"/>
            <a:ext cx="1548518" cy="107298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610" y="4700598"/>
            <a:ext cx="1005927" cy="107298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9997" y="5096055"/>
            <a:ext cx="1091279" cy="23776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521" y="4843462"/>
            <a:ext cx="914479" cy="107298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0263" y="5571633"/>
            <a:ext cx="1121761" cy="128636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5485" y="4886365"/>
            <a:ext cx="932769" cy="107298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73431" y="4914900"/>
            <a:ext cx="1646063" cy="107298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5025" y="5649993"/>
            <a:ext cx="2017951" cy="107298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39694" y="5649992"/>
            <a:ext cx="1140051" cy="107298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81635" y="5996167"/>
            <a:ext cx="1085182" cy="23776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175424" y="5721432"/>
            <a:ext cx="920576" cy="107298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06582" y="4714631"/>
            <a:ext cx="1121761" cy="128636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989977" y="5785011"/>
            <a:ext cx="926672" cy="107298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417565" y="5785011"/>
            <a:ext cx="1329043" cy="107298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843082" y="5785011"/>
            <a:ext cx="1249788" cy="107298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-101622" y="595808"/>
            <a:ext cx="12036804" cy="199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11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208 L 0.25 -0.0020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7037E-6 L 0.25 -3.7037E-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59259E-6 L 0.25235 0.01759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17" y="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3.33333E-6 L 0.2207 -0.00833 " pathEditMode="relative" rAng="0" ptsTypes="AA">
                                      <p:cBhvr>
                                        <p:cTn id="18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77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3" grpId="1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4137" y="236537"/>
            <a:ext cx="3133725" cy="60642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109663" y="1785937"/>
            <a:ext cx="10515600" cy="819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নিষেধ, বেপরোয়া, ভাষার।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1200151"/>
            <a:ext cx="10515600" cy="600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ঘরের ভিতরের শব্দগুলো খালি জায়গায় বসিয়ে বাক্য তৈরি করি।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66789" y="3471863"/>
            <a:ext cx="10515600" cy="2100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IN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টগবগে তরুণরা...................।</a:t>
            </a:r>
          </a:p>
          <a:p>
            <a:r>
              <a:rPr lang="bn-IN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(খ) পুলিশ মিছিল করতে ................ করেছে।</a:t>
            </a:r>
          </a:p>
          <a:p>
            <a:r>
              <a:rPr lang="bn-IN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মায়ের ................. দাবি ছাড়বে না। </a:t>
            </a:r>
          </a:p>
          <a:p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387" y="0"/>
            <a:ext cx="2943225" cy="10858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344400" y="2960757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নিষেধ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330112" y="3818007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430125" y="4589532"/>
            <a:ext cx="1771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বেপরোয়া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58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63112 -0.237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63" y="-1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54492 0.1222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53" y="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33333E-6 L -0.7086 0.0844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30" y="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1"/>
      <p:bldP spid="10" grpId="0"/>
      <p:bldP spid="11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0986" y="275184"/>
            <a:ext cx="3284095" cy="1325563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088278" y="1714474"/>
            <a:ext cx="8015443" cy="13255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মুখে বলি ও খাতায় উত্তর লেখি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38225" y="33147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ইংরেজি কোন মাসে গাছের পাতা ঝরে পড়ে?</a:t>
            </a:r>
          </a:p>
          <a:p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(২) আমাদের রাষ্ট্রভাষার নাম কি?</a:t>
            </a:r>
          </a:p>
          <a:p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(৩) পাকিস্তান সরকার কোন ভাষাকে রাষ্ট্রভাষা করতে চেয়েছিল?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36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4130" y="142877"/>
            <a:ext cx="7043739" cy="181451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20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0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987" y="2203697"/>
            <a:ext cx="7058025" cy="439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48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38175" y="1622426"/>
            <a:ext cx="10515600" cy="13255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7" name="Rectangle 6"/>
          <p:cNvSpPr/>
          <p:nvPr/>
        </p:nvSpPr>
        <p:spPr>
          <a:xfrm>
            <a:off x="456054" y="3314700"/>
            <a:ext cx="11279892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1.১.1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যুক্তবর্ণ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সহযোগে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স্পষ্ট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শুদ্ধভাবে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১.১.২ </a:t>
            </a:r>
            <a:r>
              <a:rPr lang="en-US" sz="3600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3600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যুক্তবর্ণ</a:t>
            </a:r>
            <a:r>
              <a:rPr lang="en-US" sz="3600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সহযোগে</a:t>
            </a:r>
            <a:r>
              <a:rPr lang="en-US" sz="3600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600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শব্দযুক্ত</a:t>
            </a:r>
            <a:r>
              <a:rPr lang="en-US" sz="3600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600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3600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স্পষ্ট</a:t>
            </a:r>
            <a:r>
              <a:rPr lang="en-US" sz="3600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শুদ্ধভাবে</a:t>
            </a:r>
            <a:r>
              <a:rPr lang="en-US" sz="3600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-15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spc="-15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৩.১.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86050" y="228600"/>
            <a:ext cx="6486525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92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1" y="165100"/>
            <a:ext cx="7377112" cy="62071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জান এগুলো কিসের ছবি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337" y="1283474"/>
            <a:ext cx="4355326" cy="33647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25" y="4065650"/>
            <a:ext cx="2357476" cy="2792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37" y="1295399"/>
            <a:ext cx="3602889" cy="26986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974" y="4300462"/>
            <a:ext cx="3628592" cy="24146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587" y="1159855"/>
            <a:ext cx="3417382" cy="228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0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307" y="2243139"/>
            <a:ext cx="7011386" cy="4741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3238" y="185737"/>
            <a:ext cx="5486400" cy="11079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ভাষাশহিদদের কথা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97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4194" y="0"/>
            <a:ext cx="6043612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ফেব্রুয়ারি মাসঃ ১৯৫২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785361"/>
              </p:ext>
            </p:extLst>
          </p:nvPr>
        </p:nvGraphicFramePr>
        <p:xfrm>
          <a:off x="914401" y="1457327"/>
          <a:ext cx="10401300" cy="35052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85900"/>
                <a:gridCol w="1485900"/>
                <a:gridCol w="1485900"/>
                <a:gridCol w="1485900"/>
                <a:gridCol w="1828799"/>
                <a:gridCol w="1143001"/>
                <a:gridCol w="1485900"/>
              </a:tblGrid>
              <a:tr h="677227"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রবি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সোম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মঙ্গল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বুধ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বৃহস্পতি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শুক্র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শনি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77227">
                <a:tc>
                  <a:txBody>
                    <a:bodyPr/>
                    <a:lstStyle/>
                    <a:p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77227"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77227"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১১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১৩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১৪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১৬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77227"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১৭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১৮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১৯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২১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85900" y="5257800"/>
            <a:ext cx="74152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ফেব্রুয়ারি মাসে ২১ তারিখ। ১৯৫২ সাল।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829425" y="4214813"/>
            <a:ext cx="728663" cy="8143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78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5165725"/>
            <a:ext cx="11277600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bn-IN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ফাল্গুন মাস কোনো কোনো গাছ থেকে পাতা ঝরে পড়ছে।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464" y="285750"/>
            <a:ext cx="6439072" cy="482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82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51450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কিছু কিছু গাছে নতুন পাতা গজিয়েছে। পলাশ ফুঠেছে।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61" y="942975"/>
            <a:ext cx="5595713" cy="41006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500" y="957262"/>
            <a:ext cx="5561921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8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5008563"/>
            <a:ext cx="10515600" cy="1325563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ঢাকা বিশ্ববিদ্যালয় এলাকা। চারদিকে থমথমে ভাব।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3" y="0"/>
            <a:ext cx="9815511" cy="455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09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505</TotalTime>
  <Words>376</Words>
  <Application>Microsoft Office PowerPoint</Application>
  <PresentationFormat>Widescreen</PresentationFormat>
  <Paragraphs>94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NikoshBAN</vt:lpstr>
      <vt:lpstr>Tw Cen MT</vt:lpstr>
      <vt:lpstr>Tw Cen MT Condensed</vt:lpstr>
      <vt:lpstr>Wingdings 3</vt:lpstr>
      <vt:lpstr>Integral</vt:lpstr>
      <vt:lpstr>সবাইকে শুভেচ্ছা</vt:lpstr>
      <vt:lpstr>শিক্ষক পরিচিতিঃ মোঃ আবু বকর সিদ্দিক  সহকারি শিক্ষক  রুদ্রানী সরকারি প্রাথমিক বিদ্যালয় ফুলবাড়ী, দিনাজপুর।</vt:lpstr>
      <vt:lpstr>এ পাঠ শেষে শিক্ষার্থীরা-</vt:lpstr>
      <vt:lpstr>     তোমরা কি জান এগুলো কিসের ছবি</vt:lpstr>
      <vt:lpstr>PowerPoint Presentation</vt:lpstr>
      <vt:lpstr>PowerPoint Presentation</vt:lpstr>
      <vt:lpstr>ফাল্গুন মাস কোনো কোনো গাছ থেকে পাতা ঝরে পড়ছে।</vt:lpstr>
      <vt:lpstr>কিছু কিছু গাছে নতুন পাতা গজিয়েছে। পলাশ ফুঠেছে।</vt:lpstr>
      <vt:lpstr>ঢাকা বিশ্ববিদ্যালয় এলাকা। চারদিকে থমথমে ভাব।</vt:lpstr>
      <vt:lpstr>পুলিশ মিছিল করতে নিষেধ করেছে। বাংলাকে রাষ্ট্রভাষা করার দাবি ছাত্রদের।</vt:lpstr>
      <vt:lpstr>পাকিস্থান সরকার চায় উর্দুকে রাষ্ট্রভাষা করতে। বাঙালির মুখের ভাষা কেড়ে নিতে চায়। </vt:lpstr>
      <vt:lpstr>কিন্তু ছাত্র-জনতা তা মানবে না। তারা মিছিল করবে। টগবগে তরুণরা বেপরোয়া। </vt:lpstr>
      <vt:lpstr>প্রয়োজনে তারা জীবন দিবে। মায়ের ভাষার দাবি ছাড়বে না।</vt:lpstr>
      <vt:lpstr>মিছিল বের হলো। পুলিশ গুলি করলো। </vt:lpstr>
      <vt:lpstr>গুলিতে নিহত হলেন রফিক, সালাম, বরকত, জব্বারসহ নাম না জানা অনেকে। তাঁরা আমাদের ভাষাশহিদ।</vt:lpstr>
      <vt:lpstr>পাঠ্য বইয়ের ১৬ পৃষ্ঠা বের কর</vt:lpstr>
      <vt:lpstr>শিক্ষকের পাঠ</vt:lpstr>
      <vt:lpstr>শিক্ষার্থীর সরব পাঠ</vt:lpstr>
      <vt:lpstr>PowerPoint Presentation</vt:lpstr>
      <vt:lpstr>শব্দগুলো পাঠ থেকে খুঁজে বের করি ও অর্থ বলি।</vt:lpstr>
      <vt:lpstr>PowerPoint Presentation</vt:lpstr>
      <vt:lpstr>জোড়ায় কাজ</vt:lpstr>
      <vt:lpstr>মূল্যায়ন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IMD</dc:creator>
  <cp:lastModifiedBy>IMD</cp:lastModifiedBy>
  <cp:revision>177</cp:revision>
  <dcterms:created xsi:type="dcterms:W3CDTF">2020-02-27T03:35:21Z</dcterms:created>
  <dcterms:modified xsi:type="dcterms:W3CDTF">2020-03-01T15:50:18Z</dcterms:modified>
</cp:coreProperties>
</file>