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315" r:id="rId9"/>
    <p:sldId id="262" r:id="rId10"/>
    <p:sldId id="316" r:id="rId11"/>
    <p:sldId id="302" r:id="rId12"/>
    <p:sldId id="303" r:id="rId13"/>
    <p:sldId id="305" r:id="rId14"/>
    <p:sldId id="301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93572-559C-4E5E-9D57-B4993230901B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New%20folder\3%20step\&#2472;&#2495;&#2441;&#2480;&#2472;&#2503;&#2480;_&#2455;&#2464;&#2472;_(Anatomy_of_a_neuron)_%5bReupload%5d(720p)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New%20folder\3%20step\VCutter\&#2453;&#2494;&#2460;%20&#2451;%20&#2477;&#2494;&#2455;_&#2488;&#2509;&#2472;&#2494;&#2479;&#2492;&#2497;&#2468;&#2472;&#2509;&#2468;&#2509;&#2480;_(Nervous_System)_&#2455;&#2497;&#2482;&#2495;_&#2453;&#2494;&#2460;_&#2453;&#2480;&#2503;_!!!(360p)%5bTrim%5d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New%20folder\3%20step\VCutter\&#2488;&#2509;&#2472;&#2494;&#2479;&#2492;&#2497;&#2468;&#2472;&#2509;&#2468;&#2509;&#2480;%20ki%20upadan_(Nervous_System)_&#2455;&#2497;&#2482;&#2495;_&#2453;&#2494;&#2460;_&#2453;&#2480;&#2503;_!!!(360p)%5bTrim%5d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New%20folder\3%20step\VCutter\&#2472;&#2495;&#2441;&#2480;&#2507;&#2472;%20&#2488;&#2509;&#2472;&#2494;&#2479;&#2492;&#2497;&#2468;&#2472;&#2509;&#2468;&#2509;&#2480;_(Nervous_System)_&#2455;&#2497;&#2482;&#2495;_&#2453;&#2494;&#2460;_&#2453;&#2480;&#2503;_!!!(360p)%5bTrim%5d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848600" cy="19049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g‡bvweÁvb-1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848600" cy="2743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Z…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Zxq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RweK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wfwË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¿,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¯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 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kÖYx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wefvM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5334000"/>
            <a:ext cx="792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0200" y="5657671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Rvwn`yj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Bmjvm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mv‡nj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g‡bvweÁvb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Av`k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gwnjv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cvebv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5410200"/>
            <a:ext cx="792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b¨vq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†`n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†K›`ª I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AveiY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GB †h,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œvqykvLv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" name="Content Placeholder 19" descr="Neuron-Struc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600200"/>
            <a:ext cx="8229599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296" y="1600200"/>
            <a:ext cx="7965407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ctive-nerve-cells-3d-rendering-260nw-7643530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153400" cy="4876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wcK</a:t>
            </a:r>
            <a:endParaRPr lang="en-US" dirty="0"/>
          </a:p>
        </p:txBody>
      </p:sp>
      <p:pic>
        <p:nvPicPr>
          <p:cNvPr id="4" name="নিউরনের_গঠন_(Anatomy_of_a_neuron)_[Reupload](720p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0" y="1371600"/>
            <a:ext cx="76962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kÖYx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05399"/>
          </a:xfrm>
        </p:spPr>
        <p:txBody>
          <a:bodyPr lIns="91440" tIns="365760" anchor="t"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GK‡giæ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wewkó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wØ‡giæ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eû‡giæ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kÖYx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/>
          </a:p>
        </p:txBody>
      </p:sp>
      <p:pic>
        <p:nvPicPr>
          <p:cNvPr id="11" name="Content Placeholder 10" descr="1.31.30 Structure of the three neurones diagr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447800"/>
            <a:ext cx="69342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Kvh©vewji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Kvh©vbymv‡i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ms‡e`x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AšÍgy©Lx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MwZevnx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ewngy©Lx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K)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MwZevwn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L)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ÿiYkxj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M)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Kvh©ea©K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N)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Ae`gbKvix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ms‡hvRK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Kvh©vewji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/>
          </a:p>
        </p:txBody>
      </p:sp>
      <p:pic>
        <p:nvPicPr>
          <p:cNvPr id="4" name="কাজ ও ভাগ_স্নায়ুতন্ত্র_(Nervous_System)_গুলি_কাজ_করে_!!!(360p)[Trim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1447800"/>
            <a:ext cx="8077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56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kix‡ii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Ask n‡”Q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gw¯Í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®‹|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Aciw`‡K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gw¯Í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®‹ n‡”Q  ¯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œvqyZ‡š¿I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Ask| ˆRe-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g‡bvweÁvbx‡`i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AvPiY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gvbywmK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gw¯Í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®‹ I ¯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œvqyZ‡š¿i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Kh©Kjvc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cixÿv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AZ¨vek¨K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g‡bvweÁv‡bi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AvPiY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evwn¨K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DÏxc‡Ki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RweK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kvixie„Ëxq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evwn¨K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‡_ m½wZ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weav‡b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RweK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Nubvex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AšÍtÿiv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MÖwš’mg~n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 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AšÍtÿiv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MÖwš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’ 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wbtm„Z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cÖvYx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AvPiY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wbf©i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Kvh©Kjvc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AšÍtÿiv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MÖwš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’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wbtm„Z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nig‡bi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cÖfv‡ei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kix‡ii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AvPiY‡K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mivmwi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cÖfvweZ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As†ki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cÖfve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g‡bvweÁvwbMY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M‡elYv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L‡Qb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ix‡ii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Ask,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AšÍtÿiv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MÖwš’mg~n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Zzjbvq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Nwbôev‡e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m¤úK©hy³| </a:t>
            </a:r>
          </a:p>
          <a:p>
            <a:pPr algn="just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iƒc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Ávb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AšÍtÿiv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MÖwš’mg~n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cÖ‡hvRb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AšÍtÿiv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MÖwš’mg~n‡K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AwfwnZ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cÖvYx‡`‡n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AmsL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GKB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KZK¸‡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GKwÎZ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msMwVb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A½|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cvK¯’jx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Giƒc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A½|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KZ¸wj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A½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¿|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Giƒc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¿|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‡h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g&amp;a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cÖvYx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evwn‡ii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A½ms¯’vwbK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Kvh©Kjvc‡K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mywbqwš¿Z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mymse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Rxebhvc‡b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mÿg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cÖvYx‡`‡ni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†`‡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A‡½i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ms‡hvM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RweK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Kvh©ejxi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DÏxc‡Ki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mvov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Dchy³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cÖwZwµqv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evwn¨K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Af¨šÍixb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iÿv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¿‡K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¿‡K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kix‡ii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ms¯’v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¿ t</a:t>
            </a:r>
            <a:endParaRPr lang="en-US" sz="3200" dirty="0"/>
          </a:p>
        </p:txBody>
      </p:sp>
      <p:pic>
        <p:nvPicPr>
          <p:cNvPr id="5" name="স্নায়ুতন্ত্র ki upadan_(Nervous_System)_গুলি_কাজ_করে_!!!(360p)[Trim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" y="1447800"/>
            <a:ext cx="86106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Kvl‡K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fzwgKv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LyeB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©| 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gŠwjK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GKK|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Z_¨‡K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mÂvwjZ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wbD‡iv‡bi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we‡klZ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¡|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¤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cwien‡bi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fv‡Mj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†m </a:t>
            </a:r>
            <a:r>
              <a:rPr lang="en-US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Kvl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œvqyZ‡š¿i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GKK|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M‡elKMb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†h,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gw¯Í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‡®‹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100 †_‡K 200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wewjqb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¯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¦©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1000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m‡½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/>
          </a:p>
        </p:txBody>
      </p:sp>
      <p:pic>
        <p:nvPicPr>
          <p:cNvPr id="4" name="নিউরোন স্নায়ুতন্ত্র_(Nervous_System)_গুলি_কাজ_করে_!!!(360p)[Trim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1600200"/>
            <a:ext cx="82296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me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iKg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‡¤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cÖ`wk©Z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KZK¸‡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ˆ`N©¨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¡ GZB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kw³kvjx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AbyweÿY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cÖ‡hvRb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KZ¸‡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dzU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j¤^v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ch©vß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Pv‡L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evwÛj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GK ¸”Q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œvqykvLv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904</Words>
  <Application>Microsoft Office PowerPoint</Application>
  <PresentationFormat>On-screen Show (4:3)</PresentationFormat>
  <Paragraphs>54</Paragraphs>
  <Slides>18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g‡bvweÁvb-1 cÎ</vt:lpstr>
      <vt:lpstr>Slide 2</vt:lpstr>
      <vt:lpstr>Slide 3</vt:lpstr>
      <vt:lpstr>¯œvqyZš¿ t</vt:lpstr>
      <vt:lpstr>¯œvqyZš¿ t</vt:lpstr>
      <vt:lpstr>¯œvqyZš¿ t</vt:lpstr>
      <vt:lpstr>¯œvqy‡Kvl t</vt:lpstr>
      <vt:lpstr>¯œvqy‡Kvl t</vt:lpstr>
      <vt:lpstr>¯œvqy‡Kv‡li MVb t</vt:lpstr>
      <vt:lpstr>¯œvqy‡Kv‡li MVb t</vt:lpstr>
      <vt:lpstr>Slide 11</vt:lpstr>
      <vt:lpstr>Slide 12</vt:lpstr>
      <vt:lpstr>Slide 13</vt:lpstr>
      <vt:lpstr>¯œvqy‡Kv‡li MVb t wcK</vt:lpstr>
      <vt:lpstr>MVb Abymv‡i ¯œvqy‡Kv‡li ‡kÖYx wefvM t</vt:lpstr>
      <vt:lpstr>MVb Abymv‡i ¯œvqy‡Kv‡li ‡kÖYx wefvM t</vt:lpstr>
      <vt:lpstr>¯œvqy‡Kv‡li Kvh©vewji w`K †_‡K fvM t</vt:lpstr>
      <vt:lpstr>¯œvqy‡Kv‡li Kvh©vewj I Kvh©vewji w`K †_‡K fvM 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247</cp:revision>
  <dcterms:created xsi:type="dcterms:W3CDTF">2019-07-07T15:36:23Z</dcterms:created>
  <dcterms:modified xsi:type="dcterms:W3CDTF">2020-03-01T17:52:47Z</dcterms:modified>
</cp:coreProperties>
</file>