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315" r:id="rId4"/>
    <p:sldId id="316" r:id="rId5"/>
    <p:sldId id="317" r:id="rId6"/>
    <p:sldId id="287" r:id="rId7"/>
    <p:sldId id="314" r:id="rId8"/>
    <p:sldId id="261" r:id="rId9"/>
    <p:sldId id="270" r:id="rId10"/>
    <p:sldId id="288" r:id="rId11"/>
    <p:sldId id="289" r:id="rId12"/>
    <p:sldId id="318" r:id="rId13"/>
    <p:sldId id="305" r:id="rId14"/>
    <p:sldId id="306" r:id="rId15"/>
    <p:sldId id="30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F6A2B-D125-4A1C-8F55-CB595728516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AFAF1-15B7-4ACA-A56F-BA3A7CA98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31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ED3D-C243-48EB-A438-F0D26FFFEBC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6BAB-A8A7-4AD5-A290-C95FFC2CA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ED3D-C243-48EB-A438-F0D26FFFEBC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6BAB-A8A7-4AD5-A290-C95FFC2CA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ED3D-C243-48EB-A438-F0D26FFFEBC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6BAB-A8A7-4AD5-A290-C95FFC2CA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ED3D-C243-48EB-A438-F0D26FFFEBC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6BAB-A8A7-4AD5-A290-C95FFC2CA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ED3D-C243-48EB-A438-F0D26FFFEBC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6BAB-A8A7-4AD5-A290-C95FFC2CA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ED3D-C243-48EB-A438-F0D26FFFEBC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6BAB-A8A7-4AD5-A290-C95FFC2CA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ED3D-C243-48EB-A438-F0D26FFFEBC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6BAB-A8A7-4AD5-A290-C95FFC2CA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ED3D-C243-48EB-A438-F0D26FFFEBC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6BAB-A8A7-4AD5-A290-C95FFC2CA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ED3D-C243-48EB-A438-F0D26FFFEBC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6BAB-A8A7-4AD5-A290-C95FFC2CA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ED3D-C243-48EB-A438-F0D26FFFEBC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6BAB-A8A7-4AD5-A290-C95FFC2CA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ED3D-C243-48EB-A438-F0D26FFFEBC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6BAB-A8A7-4AD5-A290-C95FFC2CA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DED3D-C243-48EB-A438-F0D26FFFEBC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56BAB-A8A7-4AD5-A290-C95FFC2CA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8734_origina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257" y="3200400"/>
            <a:ext cx="3521743" cy="267652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438400" y="1143000"/>
            <a:ext cx="36576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53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53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53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en-US" sz="53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breeze.wav"/>
          </p:stSnd>
        </p:sndAc>
      </p:transition>
    </mc:Choice>
    <mc:Fallback xmlns="">
      <p:transition spd="slow">
        <p:split orient="vert"/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426" y="4724400"/>
            <a:ext cx="5870784" cy="762000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সঞ্চালনের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3286780"/>
            <a:ext cx="2590800" cy="95410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তারের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সঞ্চালন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97269" y="3276178"/>
            <a:ext cx="2404630" cy="95410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বায়ুর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সঞ্চালন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0" y="3276600"/>
            <a:ext cx="3082636" cy="95410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সঞ্চালন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32064"/>
            <a:ext cx="2743200" cy="2739736"/>
          </a:xfrm>
          <a:prstGeom prst="rect">
            <a:avLst/>
          </a:prstGeom>
          <a:ln w="9525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08264"/>
            <a:ext cx="2701636" cy="2511136"/>
          </a:xfrm>
          <a:prstGeom prst="rect">
            <a:avLst/>
          </a:prstGeom>
          <a:ln w="9525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 descr="bangaldesh-man-on-ph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228600"/>
            <a:ext cx="2895600" cy="2590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3142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8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495800"/>
            <a:ext cx="8610600" cy="762000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কম্পন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কানে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এসে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পেৌছে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প্রানীরা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শুনতে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পায়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745" y="3160693"/>
            <a:ext cx="2327564" cy="523220"/>
          </a:xfrm>
          <a:prstGeom prst="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প্রানি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শুনচ্ছে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12885" y="3148695"/>
            <a:ext cx="2271712" cy="523220"/>
          </a:xfrm>
          <a:prstGeom prst="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কম্পন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3148695"/>
            <a:ext cx="2438400" cy="523220"/>
          </a:xfrm>
          <a:prstGeom prst="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প্রানি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শুনচ্ছে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2083" y="228600"/>
            <a:ext cx="8533317" cy="2286001"/>
            <a:chOff x="382083" y="228600"/>
            <a:chExt cx="8533317" cy="228600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228600"/>
              <a:ext cx="1828800" cy="2209800"/>
            </a:xfrm>
            <a:prstGeom prst="rect">
              <a:avLst/>
            </a:prstGeom>
            <a:ln w="9525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083" y="228600"/>
              <a:ext cx="2174081" cy="2286000"/>
            </a:xfrm>
            <a:prstGeom prst="rect">
              <a:avLst/>
            </a:prstGeom>
            <a:ln w="9525" cap="sq" cmpd="thickThin">
              <a:solidFill>
                <a:srgbClr val="FF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2400" y="228601"/>
              <a:ext cx="1685925" cy="2286000"/>
            </a:xfrm>
            <a:prstGeom prst="rect">
              <a:avLst/>
            </a:prstGeom>
            <a:ln w="9525" cap="sq" cmpd="thickThin">
              <a:solidFill>
                <a:srgbClr val="FFFF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cxnSp>
          <p:nvCxnSpPr>
            <p:cNvPr id="11" name="Straight Arrow Connector 10"/>
            <p:cNvCxnSpPr/>
            <p:nvPr/>
          </p:nvCxnSpPr>
          <p:spPr>
            <a:xfrm flipH="1" flipV="1">
              <a:off x="2133600" y="914400"/>
              <a:ext cx="2057400" cy="990600"/>
            </a:xfrm>
            <a:prstGeom prst="straightConnector1">
              <a:avLst/>
            </a:prstGeom>
            <a:ln w="9525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5434012" y="1524000"/>
              <a:ext cx="1804988" cy="381000"/>
            </a:xfrm>
            <a:prstGeom prst="straightConnector1">
              <a:avLst/>
            </a:prstGeom>
            <a:ln w="9525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379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8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990600"/>
            <a:ext cx="5943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2514600"/>
            <a:ext cx="64770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সঞ্চালনের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5500" y="429491"/>
            <a:ext cx="48006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981200"/>
            <a:ext cx="7391400" cy="156966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সঞ্চালনের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মাধ্যমগুলো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সঞ্চালনের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উদাহরন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দাও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90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685800"/>
            <a:ext cx="5105400" cy="1066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667000"/>
            <a:ext cx="7467600" cy="286232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বন্ধু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পুকুরে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গোসল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একবন্ধু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আঘত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শুনবে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ঘটল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11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0" y="304800"/>
            <a:ext cx="9144000" cy="6553200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69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9545" y="1752600"/>
            <a:ext cx="3900055" cy="3886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8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জিয়াউর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হাজী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কমর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উচচ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ছাতক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সুনামগঞ্জ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ইমেইল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ziaiunatore@gmail.com</a:t>
            </a:r>
          </a:p>
          <a:p>
            <a:pPr algn="ctr"/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33600" y="533400"/>
            <a:ext cx="3657600" cy="9906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3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53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1752600"/>
            <a:ext cx="3900055" cy="3886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8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: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endParaRPr lang="en-US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: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: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: ১-৬ </a:t>
            </a:r>
          </a:p>
          <a:p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: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2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/০3/২০২০ </a:t>
            </a:r>
          </a:p>
          <a:p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: ৫০ 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81000"/>
            <a:ext cx="2743200" cy="2057400"/>
          </a:xfrm>
          <a:prstGeom prst="rect">
            <a:avLst/>
          </a:prstGeom>
          <a:ln w="635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066800" y="2514600"/>
            <a:ext cx="2161309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স্পিকারের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3491" y="2590800"/>
            <a:ext cx="2161309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রেডিও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039" y="3200400"/>
            <a:ext cx="3082875" cy="20574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5791200" y="5334000"/>
            <a:ext cx="2161309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স্কুলের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ঘন্টার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wave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3200400"/>
            <a:ext cx="2971800" cy="1905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43000" y="5105400"/>
            <a:ext cx="2161309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সঞ্চালন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6019800"/>
            <a:ext cx="86868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সঞ্চালন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big-bouncing-music-speakeranimated-gif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0" y="304800"/>
            <a:ext cx="2057400" cy="1998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914400" y="2971800"/>
            <a:ext cx="7010400" cy="1600200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সঞ্চালন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86000" y="1752600"/>
            <a:ext cx="36576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bn-IN" sz="53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তাহলে আজ আলোচনা করব </a:t>
            </a:r>
            <a:r>
              <a:rPr lang="en-US" sz="53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53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905000" y="457200"/>
            <a:ext cx="5105400" cy="1447800"/>
          </a:xfrm>
          <a:prstGeom prst="horizontalScroll">
            <a:avLst>
              <a:gd name="adj" fmla="val 1479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219200" y="2209800"/>
            <a:ext cx="7086600" cy="25908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রবে;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উৎপত্তির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পাড়বে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;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সঞ্চালন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পাড়বে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00200" y="4648200"/>
            <a:ext cx="5181600" cy="76944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কম্পন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2273710" cy="2819400"/>
          </a:xfrm>
          <a:prstGeom prst="rect">
            <a:avLst/>
          </a:prstGeom>
          <a:ln w="952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 descr="tf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304800"/>
            <a:ext cx="3124200" cy="2971800"/>
          </a:xfrm>
          <a:prstGeom prst="rect">
            <a:avLst/>
          </a:prstGeom>
        </p:spPr>
      </p:pic>
      <p:pic>
        <p:nvPicPr>
          <p:cNvPr id="10" name="Picture 9" descr="drumset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381000"/>
            <a:ext cx="2838218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0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45527"/>
            <a:ext cx="3352800" cy="3810000"/>
          </a:xfrm>
          <a:prstGeom prst="rect">
            <a:avLst/>
          </a:prstGeom>
          <a:ln w="9525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925782" y="4876800"/>
            <a:ext cx="5715000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শিক্ষার্থীবৃন্দ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দেখছ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91541" y="5605790"/>
            <a:ext cx="6333259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কম্পন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কানে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শ্রবনের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অনুভুতি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জাগায়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" y="290945"/>
            <a:ext cx="4991100" cy="3976255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41" y="338600"/>
            <a:ext cx="4991100" cy="3899477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1591541" y="1495455"/>
            <a:ext cx="4572000" cy="1295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1371600" y="2292927"/>
            <a:ext cx="5888182" cy="3394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1371600" y="1814944"/>
            <a:ext cx="6269182" cy="11568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01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1000" y="2205335"/>
            <a:ext cx="2008909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মাইকের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38513" y="2205335"/>
            <a:ext cx="2147887" cy="46166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ব্যান্ডের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4016" y="2209799"/>
            <a:ext cx="1966584" cy="46166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বাশির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9462" y="4876799"/>
            <a:ext cx="2182090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ধর্মালয়ের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ঘন্টার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38513" y="4872335"/>
            <a:ext cx="2224087" cy="46166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হারমোনিয়ামের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9399" y="4948535"/>
            <a:ext cx="2081163" cy="46166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স্কুলের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ঘন্টার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79633" y="5867400"/>
            <a:ext cx="6345167" cy="52322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এগুলি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হলো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শব্দের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উৎস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0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93" y="166255"/>
            <a:ext cx="2419350" cy="1939771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3" y="166255"/>
            <a:ext cx="2147887" cy="1870498"/>
          </a:xfrm>
          <a:prstGeom prst="rect">
            <a:avLst/>
          </a:prstGeom>
          <a:ln w="28575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1" y="152400"/>
            <a:ext cx="2462162" cy="1870498"/>
          </a:xfrm>
          <a:prstGeom prst="rect">
            <a:avLst/>
          </a:prstGeom>
          <a:ln w="190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254" y="2842642"/>
            <a:ext cx="2466975" cy="1881758"/>
          </a:xfrm>
          <a:prstGeom prst="rect">
            <a:avLst/>
          </a:prstGeom>
          <a:ln w="1905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842642"/>
            <a:ext cx="2428875" cy="1847850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919" y="2757645"/>
            <a:ext cx="2462162" cy="213583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244" y="4038600"/>
            <a:ext cx="7696200" cy="762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সঞ্চালন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2590800" cy="2895600"/>
          </a:xfrm>
          <a:prstGeom prst="rect">
            <a:avLst/>
          </a:prstGeom>
          <a:ln w="9525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04800"/>
            <a:ext cx="2743200" cy="2895600"/>
          </a:xfrm>
          <a:prstGeom prst="rect">
            <a:avLst/>
          </a:prstGeom>
          <a:ln w="9525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04800"/>
            <a:ext cx="2724407" cy="2895600"/>
          </a:xfrm>
          <a:prstGeom prst="rect">
            <a:avLst/>
          </a:prstGeom>
          <a:ln w="9525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1992</TotalTime>
  <Words>228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SutonnyMJ</vt:lpstr>
      <vt:lpstr>Office Theme</vt:lpstr>
      <vt:lpstr>PowerPoint Presentation</vt:lpstr>
      <vt:lpstr>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শব্দ সঞ্চালন</vt:lpstr>
      <vt:lpstr>শব্দ সঞ্চালনের মাধ্যম</vt:lpstr>
      <vt:lpstr> বস্তুর কম্পন যখন কানে এসে পেৌছে তখন প্রানীরা শব্দ শুনতে পায়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Rasel</cp:lastModifiedBy>
  <cp:revision>321</cp:revision>
  <dcterms:created xsi:type="dcterms:W3CDTF">2013-11-25T04:17:43Z</dcterms:created>
  <dcterms:modified xsi:type="dcterms:W3CDTF">2020-03-02T02:28:31Z</dcterms:modified>
</cp:coreProperties>
</file>