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81000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25000806-red-rose-flower-bouquet-isolated-on-white-background-cut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799"/>
            <a:ext cx="5562600" cy="510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Common noun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3716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Ahona</a:t>
            </a:r>
            <a:r>
              <a:rPr lang="en-US" sz="2800" dirty="0" smtClean="0"/>
              <a:t> is a beautiful </a:t>
            </a:r>
            <a:r>
              <a:rPr lang="en-US" sz="2800" u="sng" dirty="0" smtClean="0"/>
              <a:t>girl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She is bright </a:t>
            </a:r>
            <a:r>
              <a:rPr lang="en-US" sz="2800" u="sng" dirty="0" smtClean="0"/>
              <a:t>student</a:t>
            </a:r>
            <a:r>
              <a:rPr lang="en-US" sz="2800" dirty="0" smtClean="0"/>
              <a:t> too.</a:t>
            </a:r>
          </a:p>
          <a:p>
            <a:r>
              <a:rPr lang="en-US" sz="2800" dirty="0" smtClean="0"/>
              <a:t>She reads in a local </a:t>
            </a:r>
            <a:r>
              <a:rPr lang="en-US" sz="2800" u="sng" dirty="0" smtClean="0"/>
              <a:t>college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She has many </a:t>
            </a:r>
            <a:r>
              <a:rPr lang="en-US" sz="2800" u="sng" dirty="0" smtClean="0"/>
              <a:t>friends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Every </a:t>
            </a:r>
            <a:r>
              <a:rPr lang="en-US" sz="2800" u="sng" dirty="0" smtClean="0"/>
              <a:t>teacher</a:t>
            </a:r>
            <a:r>
              <a:rPr lang="en-US" sz="2800" dirty="0" smtClean="0"/>
              <a:t> is fond of her.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657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So, girl, student, college, friend, teacher are example of common noun.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181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are common nouns. A common refers to every person, place or thing of the same class or kind.</a:t>
            </a:r>
            <a:endParaRPr lang="en-US" sz="2800" dirty="0"/>
          </a:p>
        </p:txBody>
      </p:sp>
      <p:pic>
        <p:nvPicPr>
          <p:cNvPr id="7" name="Picture 6" descr="xpatloop_channels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3980089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4800"/>
            <a:ext cx="4643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Collective noun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Salam comes of a big </a:t>
            </a:r>
            <a:r>
              <a:rPr lang="en-US" sz="2800" u="sng" dirty="0" smtClean="0"/>
              <a:t>family</a:t>
            </a:r>
            <a:r>
              <a:rPr lang="en-US" sz="2800" dirty="0" smtClean="0"/>
              <a:t>. His elder brother has recently joined the</a:t>
            </a:r>
            <a:r>
              <a:rPr lang="en-US" sz="2800" u="sng" dirty="0" smtClean="0"/>
              <a:t> army</a:t>
            </a:r>
            <a:r>
              <a:rPr lang="en-US" sz="2800" dirty="0" smtClean="0"/>
              <a:t>. His younger brother is a cricketer who plays for the national </a:t>
            </a:r>
            <a:r>
              <a:rPr lang="en-US" sz="2800" u="sng" dirty="0" smtClean="0"/>
              <a:t>team</a:t>
            </a:r>
            <a:r>
              <a:rPr lang="en-US" sz="2800" dirty="0" smtClean="0"/>
              <a:t>. Salam himself is a member of a national cricket </a:t>
            </a:r>
            <a:r>
              <a:rPr lang="en-US" sz="2800" u="sng" dirty="0" smtClean="0"/>
              <a:t>committee.</a:t>
            </a:r>
            <a:r>
              <a:rPr lang="en-US" sz="2800" dirty="0" smtClean="0"/>
              <a:t> </a:t>
            </a:r>
            <a:endParaRPr lang="bn-B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underline words are collective noun.</a:t>
            </a:r>
          </a:p>
          <a:p>
            <a:endParaRPr lang="en-US" sz="2400" dirty="0" smtClean="0"/>
          </a:p>
          <a:p>
            <a:r>
              <a:rPr lang="en-US" sz="2400" dirty="0" smtClean="0"/>
              <a:t>So a collective noun is the name of a collection or group of people or things  taken together.</a:t>
            </a:r>
          </a:p>
          <a:p>
            <a:r>
              <a:rPr lang="en-US" sz="2400" dirty="0" smtClean="0"/>
              <a:t>For example : an army is a group of soldiers and team is group of player.</a:t>
            </a:r>
            <a:endParaRPr lang="bn-B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424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Material noun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124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Mrs</a:t>
            </a:r>
            <a:r>
              <a:rPr lang="en-US" sz="2400" dirty="0" smtClean="0"/>
              <a:t> </a:t>
            </a:r>
            <a:r>
              <a:rPr lang="en-US" sz="2400" dirty="0" err="1" smtClean="0"/>
              <a:t>Mohona</a:t>
            </a:r>
            <a:r>
              <a:rPr lang="en-US" sz="2400" dirty="0" smtClean="0"/>
              <a:t> is now visiting a jeweler. She will buy some </a:t>
            </a:r>
            <a:r>
              <a:rPr lang="en-US" sz="2400" u="sng" dirty="0" smtClean="0"/>
              <a:t>gold</a:t>
            </a:r>
            <a:r>
              <a:rPr lang="en-US" sz="2400" dirty="0" smtClean="0"/>
              <a:t> and </a:t>
            </a:r>
            <a:r>
              <a:rPr lang="en-US" sz="2400" u="sng" dirty="0" smtClean="0"/>
              <a:t>silver</a:t>
            </a:r>
            <a:r>
              <a:rPr lang="en-US" sz="2400" dirty="0" smtClean="0"/>
              <a:t> to make some </a:t>
            </a:r>
            <a:r>
              <a:rPr lang="en-US" sz="2400" dirty="0" err="1" smtClean="0"/>
              <a:t>jewellery</a:t>
            </a:r>
            <a:r>
              <a:rPr lang="en-US" sz="2400" dirty="0" smtClean="0"/>
              <a:t>. Next she also go to a grocery shop. She needs to buy some </a:t>
            </a:r>
            <a:r>
              <a:rPr lang="en-US" sz="2400" u="sng" dirty="0" smtClean="0"/>
              <a:t>sugar</a:t>
            </a:r>
            <a:r>
              <a:rPr lang="en-US" sz="2400" dirty="0" smtClean="0"/>
              <a:t>, </a:t>
            </a:r>
            <a:r>
              <a:rPr lang="en-US" sz="2400" u="sng" dirty="0" smtClean="0"/>
              <a:t>tea</a:t>
            </a:r>
            <a:r>
              <a:rPr lang="en-US" sz="2400" dirty="0" smtClean="0"/>
              <a:t>, </a:t>
            </a:r>
            <a:r>
              <a:rPr lang="en-US" sz="2400" u="sng" dirty="0" smtClean="0"/>
              <a:t>milk, salt </a:t>
            </a:r>
            <a:r>
              <a:rPr lang="en-US" sz="2400" dirty="0" smtClean="0"/>
              <a:t>and oil. </a:t>
            </a:r>
            <a:endParaRPr lang="bn-BD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029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 dear students gold, silver, sugar, tea, milk, oil all are material noun that has weight but cannot be counted</a:t>
            </a:r>
            <a:endParaRPr lang="bn-BD" sz="2400" dirty="0"/>
          </a:p>
        </p:txBody>
      </p:sp>
      <p:pic>
        <p:nvPicPr>
          <p:cNvPr id="5" name="Picture 4" descr="0ae04073e14048519a0e741ed1ffb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8382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424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Abstract noun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200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Mr. </a:t>
            </a:r>
            <a:r>
              <a:rPr lang="en-US" sz="2400" dirty="0" err="1" smtClean="0"/>
              <a:t>Motiur</a:t>
            </a:r>
            <a:r>
              <a:rPr lang="en-US" sz="2400" dirty="0" smtClean="0"/>
              <a:t> </a:t>
            </a:r>
            <a:r>
              <a:rPr lang="en-US" sz="2400" dirty="0" err="1" smtClean="0"/>
              <a:t>Rahman</a:t>
            </a:r>
            <a:r>
              <a:rPr lang="en-US" sz="2400" dirty="0" smtClean="0"/>
              <a:t> is a freedom fighter. He is known for his bravery. Every body loves him for his honesty. And sincerity . He is an admirer of freedom and justice</a:t>
            </a:r>
            <a:endParaRPr lang="bn-BD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724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are abstract </a:t>
            </a:r>
            <a:r>
              <a:rPr lang="en-US" sz="2400" dirty="0" smtClean="0"/>
              <a:t>noun. An abstract noun is the name of a quality, state or concept. It has no material form, shape or size.</a:t>
            </a:r>
            <a:endParaRPr lang="bn-BD" sz="2400" dirty="0"/>
          </a:p>
        </p:txBody>
      </p:sp>
      <p:pic>
        <p:nvPicPr>
          <p:cNvPr id="5" name="Picture 4" descr="Naibuddin-ahmed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6324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Besides this  by the side of counting, noun are two kinds such as –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Countable:</a:t>
            </a:r>
            <a:endParaRPr lang="bn-BD" sz="2800" dirty="0"/>
          </a:p>
        </p:txBody>
      </p:sp>
      <p:sp>
        <p:nvSpPr>
          <p:cNvPr id="8" name="Round Single Corner Rectangle 7"/>
          <p:cNvSpPr/>
          <p:nvPr/>
        </p:nvSpPr>
        <p:spPr>
          <a:xfrm>
            <a:off x="2514600" y="2057400"/>
            <a:ext cx="228600" cy="1905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19400" y="19812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19400" y="27432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19400" y="35052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3400" y="19812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Proper- Dhaka, </a:t>
            </a:r>
            <a:r>
              <a:rPr lang="en-US" sz="2400" dirty="0" err="1" smtClean="0"/>
              <a:t>Rahim</a:t>
            </a:r>
            <a:r>
              <a:rPr lang="en-US" sz="2400" dirty="0" smtClean="0"/>
              <a:t>, </a:t>
            </a:r>
            <a:r>
              <a:rPr lang="en-US" sz="2400" dirty="0" err="1" smtClean="0"/>
              <a:t>Padma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Common- Man, girl, teacher.</a:t>
            </a:r>
          </a:p>
          <a:p>
            <a:endParaRPr lang="en-US" sz="2400" dirty="0" smtClean="0"/>
          </a:p>
          <a:p>
            <a:r>
              <a:rPr lang="en-US" sz="2400" dirty="0" smtClean="0"/>
              <a:t>Collective-cattle, army, team.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Uncountable:</a:t>
            </a:r>
            <a:endParaRPr lang="en-US" sz="2400" dirty="0"/>
          </a:p>
        </p:txBody>
      </p:sp>
      <p:sp>
        <p:nvSpPr>
          <p:cNvPr id="14" name="Round Single Corner Rectangle 13"/>
          <p:cNvSpPr/>
          <p:nvPr/>
        </p:nvSpPr>
        <p:spPr>
          <a:xfrm>
            <a:off x="2590800" y="4419600"/>
            <a:ext cx="228600" cy="1905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819400" y="43434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819400" y="57912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19600" y="44196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Material-gold, salt, sugar etc.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Abstract- honesty, beauty, boyhood etc.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52400"/>
            <a:ext cx="432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GROUP WORK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Group:1– Identify some countable and uncountable noun and make a few sentences.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9624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Group :2- Think of some other abstract nouns and make sentences with each of them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367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 TASK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Identify the nouns in the following passage and write whether they are proper, common, collective, material, or abstract.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3528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Nouns– Salam is a rich farmer who lives in a village in the district of </a:t>
            </a:r>
            <a:r>
              <a:rPr lang="en-US" sz="2800" dirty="0" err="1" smtClean="0"/>
              <a:t>N</a:t>
            </a:r>
            <a:r>
              <a:rPr lang="en-US" sz="2800" dirty="0" err="1" smtClean="0"/>
              <a:t>etrakona</a:t>
            </a:r>
            <a:r>
              <a:rPr lang="en-US" sz="2800" dirty="0" smtClean="0"/>
              <a:t>. He has a lot of cultivable land. He grows rice, wheat and other crops. He has a herd of cattle and other </a:t>
            </a:r>
            <a:r>
              <a:rPr lang="en-US" sz="2800" dirty="0" err="1" smtClean="0"/>
              <a:t>domestric</a:t>
            </a:r>
            <a:r>
              <a:rPr lang="en-US" sz="2800" dirty="0" smtClean="0"/>
              <a:t> animals. They provide them with milk and meat. Salam is a kind man. He has love and sympathy for poor class of people.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3906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 to all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239000" cy="512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24200"/>
            <a:ext cx="449580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Nurul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</a:rPr>
              <a:t>Amin</a:t>
            </a:r>
            <a:r>
              <a:rPr lang="en-US" sz="2800" dirty="0" smtClean="0">
                <a:solidFill>
                  <a:schemeClr val="tx2"/>
                </a:solidFill>
              </a:rPr>
              <a:t>  Azad  ASSISTANT  TEACHER            ( ENGLISH) 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Jahangirpur</a:t>
            </a:r>
            <a:r>
              <a:rPr lang="en-US" sz="2800" dirty="0" smtClean="0">
                <a:solidFill>
                  <a:schemeClr val="tx2"/>
                </a:solidFill>
              </a:rPr>
              <a:t> T. </a:t>
            </a:r>
            <a:r>
              <a:rPr lang="en-US" sz="2800" dirty="0" err="1" smtClean="0">
                <a:solidFill>
                  <a:schemeClr val="tx2"/>
                </a:solidFill>
              </a:rPr>
              <a:t>Amin</a:t>
            </a:r>
            <a:r>
              <a:rPr lang="en-US" sz="2800" dirty="0" smtClean="0">
                <a:solidFill>
                  <a:schemeClr val="tx2"/>
                </a:solidFill>
              </a:rPr>
              <a:t> Govt. Pilot </a:t>
            </a:r>
            <a:r>
              <a:rPr lang="en-US" sz="2800" dirty="0" err="1" smtClean="0">
                <a:solidFill>
                  <a:schemeClr val="tx2"/>
                </a:solidFill>
              </a:rPr>
              <a:t>sHigh</a:t>
            </a:r>
            <a:r>
              <a:rPr lang="en-US" sz="2800" dirty="0" smtClean="0">
                <a:solidFill>
                  <a:schemeClr val="tx2"/>
                </a:solidFill>
              </a:rPr>
              <a:t> School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Madan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Netrakona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Mobile no. 01718431636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E-mail: nuruasif@gmail.com </a:t>
            </a:r>
            <a:endParaRPr lang="bn-BD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3962400"/>
            <a:ext cx="4648200" cy="2667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GRAMMAR.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Unit:1 Lesson:2 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Time: 50 minutes.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03/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pic>
        <p:nvPicPr>
          <p:cNvPr id="4" name="Picture 3" descr="aza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752600" cy="2812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1752600"/>
            <a:ext cx="386676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INTRODUCTION</a:t>
            </a:r>
            <a:endParaRPr lang="en-US" sz="4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147" y="1295400"/>
            <a:ext cx="1533693" cy="243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Kazi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nazrul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islam</a:t>
            </a:r>
            <a:r>
              <a:rPr lang="en-US" sz="2800" u="sng" dirty="0" smtClean="0"/>
              <a:t> </a:t>
            </a:r>
            <a:r>
              <a:rPr lang="en-US" sz="2800" dirty="0" smtClean="0"/>
              <a:t>was born in 1899 at the village of </a:t>
            </a:r>
            <a:r>
              <a:rPr lang="en-US" sz="2800" u="sng" dirty="0" err="1" smtClean="0"/>
              <a:t>chorolia</a:t>
            </a:r>
            <a:r>
              <a:rPr lang="en-US" sz="2800" dirty="0" smtClean="0"/>
              <a:t> in the </a:t>
            </a:r>
            <a:r>
              <a:rPr lang="en-US" sz="2800" u="sng" dirty="0" smtClean="0"/>
              <a:t>district</a:t>
            </a:r>
            <a:r>
              <a:rPr lang="en-US" sz="2800" dirty="0" smtClean="0"/>
              <a:t> of </a:t>
            </a:r>
            <a:r>
              <a:rPr lang="en-US" sz="2800" u="sng" dirty="0" err="1" smtClean="0"/>
              <a:t>bordoman</a:t>
            </a:r>
            <a:r>
              <a:rPr lang="en-US" sz="2800" dirty="0" smtClean="0"/>
              <a:t>. He was a </a:t>
            </a:r>
            <a:r>
              <a:rPr lang="en-US" sz="2800" u="sng" dirty="0" smtClean="0"/>
              <a:t>poet</a:t>
            </a:r>
            <a:r>
              <a:rPr lang="en-US" sz="2800" dirty="0" smtClean="0"/>
              <a:t> </a:t>
            </a:r>
            <a:r>
              <a:rPr lang="en-US" sz="2800" u="sng" dirty="0" smtClean="0"/>
              <a:t>playwright</a:t>
            </a:r>
            <a:r>
              <a:rPr lang="en-US" sz="2800" dirty="0" smtClean="0"/>
              <a:t> and </a:t>
            </a:r>
            <a:r>
              <a:rPr lang="en-US" sz="2800" u="sng" dirty="0" smtClean="0"/>
              <a:t>actor</a:t>
            </a:r>
            <a:r>
              <a:rPr lang="en-US" sz="2800" dirty="0" smtClean="0"/>
              <a:t>. He </a:t>
            </a:r>
            <a:r>
              <a:rPr lang="en-US" sz="2800" dirty="0" smtClean="0"/>
              <a:t>is widely regarded as the national </a:t>
            </a:r>
            <a:r>
              <a:rPr lang="en-US" sz="2800" u="sng" dirty="0" smtClean="0"/>
              <a:t>poet</a:t>
            </a:r>
            <a:r>
              <a:rPr lang="en-US" sz="2800" dirty="0" smtClean="0"/>
              <a:t> of </a:t>
            </a:r>
            <a:r>
              <a:rPr lang="en-US" sz="2800" u="sng" dirty="0" smtClean="0"/>
              <a:t>Bangladesh</a:t>
            </a:r>
            <a:r>
              <a:rPr lang="en-US" sz="2800" dirty="0" smtClean="0"/>
              <a:t>. He </a:t>
            </a:r>
            <a:r>
              <a:rPr lang="en-US" sz="2800" dirty="0" smtClean="0"/>
              <a:t>enjoys </a:t>
            </a:r>
            <a:r>
              <a:rPr lang="en-US" sz="2800" dirty="0" err="1" smtClean="0"/>
              <a:t>enoromous</a:t>
            </a:r>
            <a:r>
              <a:rPr lang="en-US" sz="2800" dirty="0" smtClean="0"/>
              <a:t> </a:t>
            </a:r>
            <a:r>
              <a:rPr lang="en-US" sz="2800" u="sng" dirty="0" smtClean="0"/>
              <a:t>popularity</a:t>
            </a:r>
            <a:r>
              <a:rPr lang="en-US" sz="2800" dirty="0" smtClean="0"/>
              <a:t> even in the modern</a:t>
            </a:r>
            <a:r>
              <a:rPr lang="en-US" sz="2800" u="sng" dirty="0" smtClean="0"/>
              <a:t> age </a:t>
            </a:r>
            <a:r>
              <a:rPr lang="en-US" sz="2800" dirty="0" smtClean="0"/>
              <a:t>for </a:t>
            </a:r>
            <a:r>
              <a:rPr lang="en-US" sz="2800" u="sng" dirty="0" smtClean="0"/>
              <a:t>poems</a:t>
            </a:r>
            <a:r>
              <a:rPr lang="en-US" sz="2800" dirty="0" smtClean="0"/>
              <a:t> and </a:t>
            </a:r>
            <a:r>
              <a:rPr lang="en-US" sz="2800" u="sng" dirty="0" smtClean="0"/>
              <a:t>plays</a:t>
            </a:r>
            <a:r>
              <a:rPr lang="en-US" sz="2800" dirty="0" smtClean="0"/>
              <a:t>.</a:t>
            </a:r>
            <a:endParaRPr lang="bn-BD" sz="2800" dirty="0"/>
          </a:p>
        </p:txBody>
      </p:sp>
      <p:pic>
        <p:nvPicPr>
          <p:cNvPr id="3" name="Picture 2" descr="96007_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5715000" cy="3269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76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Guess what are these underlined words</a:t>
            </a:r>
            <a:endParaRPr lang="bn-BD" sz="2800" dirty="0"/>
          </a:p>
        </p:txBody>
      </p:sp>
      <p:sp>
        <p:nvSpPr>
          <p:cNvPr id="3" name="Rectangle 2"/>
          <p:cNvSpPr/>
          <p:nvPr/>
        </p:nvSpPr>
        <p:spPr>
          <a:xfrm>
            <a:off x="2514600" y="2362200"/>
            <a:ext cx="5051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These are nouns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438400" y="3352800"/>
            <a:ext cx="5486400" cy="12954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So our topic is noun</a:t>
            </a:r>
            <a:endParaRPr lang="bn-BD" sz="4400" dirty="0"/>
          </a:p>
        </p:txBody>
      </p:sp>
      <p:sp>
        <p:nvSpPr>
          <p:cNvPr id="5" name="Rectangle 4"/>
          <p:cNvSpPr/>
          <p:nvPr/>
        </p:nvSpPr>
        <p:spPr>
          <a:xfrm>
            <a:off x="1752600" y="5334000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Noun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Left-Up Arrow 6"/>
          <p:cNvSpPr/>
          <p:nvPr/>
        </p:nvSpPr>
        <p:spPr>
          <a:xfrm>
            <a:off x="3505200" y="4572000"/>
            <a:ext cx="1981200" cy="1600200"/>
          </a:xfrm>
          <a:prstGeom prst="lef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28600"/>
            <a:ext cx="5782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Learning outcomes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completing the lesson the students will be able to</a:t>
            </a:r>
          </a:p>
          <a:p>
            <a:endParaRPr lang="en-US" sz="3600" dirty="0" smtClean="0"/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Define noun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Classify noun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identify of noun in a pronoun</a:t>
            </a:r>
            <a:endParaRPr lang="bn-BD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81000"/>
            <a:ext cx="3006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Definition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Noun: noun is a naming word . It may name a person, place, thing or quality.</a:t>
            </a:r>
            <a:endParaRPr lang="bn-B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505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have a flower </a:t>
            </a:r>
            <a:r>
              <a:rPr lang="en-US" sz="2800" u="sng" dirty="0" smtClean="0"/>
              <a:t>garden</a:t>
            </a:r>
            <a:r>
              <a:rPr lang="en-US" sz="2800" dirty="0" smtClean="0"/>
              <a:t>.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257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nice </a:t>
            </a:r>
            <a:r>
              <a:rPr lang="en-US" sz="2800" u="sng" dirty="0" smtClean="0"/>
              <a:t>house</a:t>
            </a:r>
            <a:r>
              <a:rPr lang="en-US" sz="2800" dirty="0" smtClean="0"/>
              <a:t>.</a:t>
            </a:r>
            <a:endParaRPr lang="bn-BD" sz="2800" dirty="0"/>
          </a:p>
        </p:txBody>
      </p:sp>
      <p:pic>
        <p:nvPicPr>
          <p:cNvPr id="7" name="Picture 6" descr="Flower_garden,_Botanic_Gardens,_Churchtow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124200"/>
            <a:ext cx="2209800" cy="1657350"/>
          </a:xfrm>
          <a:prstGeom prst="rect">
            <a:avLst/>
          </a:prstGeom>
        </p:spPr>
      </p:pic>
      <p:pic>
        <p:nvPicPr>
          <p:cNvPr id="8" name="Picture 7" descr="1229174-a-nice-house-on-a-hill-over-a-stone-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876800"/>
            <a:ext cx="2590800" cy="1725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 firstly there are two kinds of noun</a:t>
            </a:r>
            <a:endParaRPr lang="bn-BD" sz="28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667000" y="1447800"/>
            <a:ext cx="3276600" cy="9144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Noun</a:t>
            </a:r>
            <a:endParaRPr lang="bn-BD" sz="2800" dirty="0"/>
          </a:p>
        </p:txBody>
      </p:sp>
      <p:sp>
        <p:nvSpPr>
          <p:cNvPr id="4" name="Left-Right-Up Arrow 3"/>
          <p:cNvSpPr/>
          <p:nvPr/>
        </p:nvSpPr>
        <p:spPr>
          <a:xfrm>
            <a:off x="1981200" y="2438400"/>
            <a:ext cx="4953000" cy="20574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3657600"/>
            <a:ext cx="2362200" cy="9144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Concrete </a:t>
            </a:r>
            <a:endParaRPr lang="bn-BD" sz="28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6934200" y="3505200"/>
            <a:ext cx="2209800" cy="9144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Abstract</a:t>
            </a:r>
            <a:endParaRPr lang="bn-B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828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Honesty</a:t>
            </a:r>
            <a:r>
              <a:rPr lang="en-US" sz="2800" dirty="0" smtClean="0"/>
              <a:t> is the best policy.</a:t>
            </a:r>
            <a:endParaRPr lang="bn-BD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411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Love</a:t>
            </a:r>
            <a:r>
              <a:rPr lang="en-US" sz="2800" dirty="0" smtClean="0"/>
              <a:t> is </a:t>
            </a:r>
            <a:r>
              <a:rPr lang="en-US" sz="2800" dirty="0" err="1" smtClean="0"/>
              <a:t>devine</a:t>
            </a:r>
            <a:endParaRPr lang="bn-BD" sz="2800" dirty="0"/>
          </a:p>
        </p:txBody>
      </p:sp>
      <p:pic>
        <p:nvPicPr>
          <p:cNvPr id="4" name="Picture 3" descr="8a8026afe4c7d26f1ac9030efcc9309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2247900" cy="2247900"/>
          </a:xfrm>
          <a:prstGeom prst="rect">
            <a:avLst/>
          </a:prstGeom>
        </p:spPr>
      </p:pic>
      <p:pic>
        <p:nvPicPr>
          <p:cNvPr id="5" name="Picture 4" descr="Mother-sentiment-n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2640088" cy="199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3769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Proper noun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792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proper noun is the name of some particular person or thing</a:t>
            </a:r>
            <a:r>
              <a:rPr lang="en-US" sz="4000" dirty="0" smtClean="0"/>
              <a:t> </a:t>
            </a:r>
            <a:r>
              <a:rPr lang="en-US" sz="2800" dirty="0" smtClean="0"/>
              <a:t>only </a:t>
            </a:r>
            <a:endParaRPr lang="bn-BD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2667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u="sng" dirty="0" err="1" smtClean="0"/>
              <a:t>Padma</a:t>
            </a:r>
            <a:r>
              <a:rPr lang="en-US" sz="2800" dirty="0" smtClean="0"/>
              <a:t> is a big river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648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Neela</a:t>
            </a:r>
            <a:r>
              <a:rPr lang="en-US" sz="2800" dirty="0" smtClean="0"/>
              <a:t> is a college girl</a:t>
            </a:r>
            <a:endParaRPr lang="bn-BD" sz="2800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90800"/>
            <a:ext cx="2619375" cy="1743075"/>
          </a:xfrm>
          <a:prstGeom prst="rect">
            <a:avLst/>
          </a:prstGeom>
        </p:spPr>
      </p:pic>
      <p:pic>
        <p:nvPicPr>
          <p:cNvPr id="7" name="Picture 6" descr="beautiful-female-middle-eastern-college-student-in-front-of-chalkboard-D96K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419600"/>
            <a:ext cx="3048000" cy="2241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704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t-amin school</dc:creator>
  <cp:lastModifiedBy>t-amin school</cp:lastModifiedBy>
  <cp:revision>30</cp:revision>
  <dcterms:created xsi:type="dcterms:W3CDTF">2006-08-16T00:00:00Z</dcterms:created>
  <dcterms:modified xsi:type="dcterms:W3CDTF">2020-03-02T06:31:27Z</dcterms:modified>
</cp:coreProperties>
</file>