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73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61" r:id="rId15"/>
    <p:sldId id="262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46" y="6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1ADDD-83BA-4D17-ABAE-76DAC3100EB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9CE5E-D171-48FC-BF35-A526BCAC9D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বোর্ডে</a:t>
            </a:r>
            <a:r>
              <a:rPr lang="bn-BD" baseline="0" dirty="0" smtClean="0"/>
              <a:t> লিখে দেখাবো।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5E9D-D634-4CD0-AAB4-0EE4B5B3F20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098130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22960" y="1752602"/>
            <a:ext cx="932688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22960" y="3611607"/>
            <a:ext cx="932688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17" y="4953000"/>
            <a:ext cx="10977318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481330"/>
            <a:ext cx="987552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12816" y="274641"/>
            <a:ext cx="2132964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58952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51" y="1059712"/>
            <a:ext cx="932688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7256" y="2931712"/>
            <a:ext cx="54864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364016" y="3005472"/>
            <a:ext cx="21945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140317" y="3005472"/>
            <a:ext cx="21945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81329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81329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987552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5410200"/>
            <a:ext cx="484822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2" y="5410200"/>
            <a:ext cx="485013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1444295"/>
            <a:ext cx="4848226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1444295"/>
            <a:ext cx="485013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76800"/>
            <a:ext cx="897813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03520" y="5355102"/>
            <a:ext cx="4769510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80" y="274320"/>
            <a:ext cx="897575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2438" y="6407944"/>
            <a:ext cx="2304288" cy="365760"/>
          </a:xfrm>
        </p:spPr>
        <p:txBody>
          <a:bodyPr/>
          <a:lstStyle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478" y="5443402"/>
            <a:ext cx="859536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89968"/>
            <a:ext cx="1042416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6087" y="6407945"/>
            <a:ext cx="282081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865122"/>
            <a:ext cx="9690518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59724" y="5001994"/>
            <a:ext cx="456240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64273" y="5785023"/>
            <a:ext cx="456240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7250" y="5791253"/>
            <a:ext cx="4082777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1084" y="5787739"/>
            <a:ext cx="408661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0396934" y="4988440"/>
            <a:ext cx="21945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0173235" y="4988440"/>
            <a:ext cx="21945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859724" y="5001994"/>
            <a:ext cx="456240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4273" y="5785023"/>
            <a:ext cx="456240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7250" y="5791253"/>
            <a:ext cx="4082777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1084" y="5787739"/>
            <a:ext cx="408661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1481329"/>
            <a:ext cx="987552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072438" y="6407944"/>
            <a:ext cx="2304288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64E92C-ABB6-4A15-9D25-C7E6FE940B63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256087" y="6407945"/>
            <a:ext cx="282081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376726" y="6407945"/>
            <a:ext cx="4389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546A9D-A1E2-47BF-ADCF-0D703AC3D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7"/>
          <p:cNvGrpSpPr/>
          <p:nvPr/>
        </p:nvGrpSpPr>
        <p:grpSpPr>
          <a:xfrm>
            <a:off x="1517003" y="596602"/>
            <a:ext cx="7235111" cy="1015663"/>
            <a:chOff x="1685559" y="596600"/>
            <a:chExt cx="7547341" cy="1015663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685925" y="1438275"/>
              <a:ext cx="7534275" cy="19050"/>
            </a:xfrm>
            <a:prstGeom prst="line">
              <a:avLst/>
            </a:prstGeom>
            <a:ln w="66675" cap="rnd">
              <a:solidFill>
                <a:srgbClr val="FF0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1685559" y="596600"/>
              <a:ext cx="7547341" cy="10156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অধিবেশনে</a:t>
              </a:r>
              <a:endPara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13240094" y="1356994"/>
            <a:ext cx="1641526" cy="3783329"/>
            <a:chOff x="6915150" y="2133601"/>
            <a:chExt cx="2479675" cy="4225924"/>
          </a:xfrm>
        </p:grpSpPr>
        <p:sp>
          <p:nvSpPr>
            <p:cNvPr id="3" name="Flowchart: Connector 2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iamond 1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  <a:r>
                <a:rPr lang="bn-BD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064358" y="3642517"/>
              <a:ext cx="181262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70"/>
          <p:cNvGrpSpPr/>
          <p:nvPr/>
        </p:nvGrpSpPr>
        <p:grpSpPr>
          <a:xfrm>
            <a:off x="13242787" y="1373261"/>
            <a:ext cx="1666747" cy="2909268"/>
            <a:chOff x="8134350" y="2138364"/>
            <a:chExt cx="2517775" cy="3249611"/>
          </a:xfrm>
        </p:grpSpPr>
        <p:sp>
          <p:nvSpPr>
            <p:cNvPr id="14" name="Flowchart: Connector 1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ভে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136"/>
          <p:cNvGrpSpPr/>
          <p:nvPr/>
        </p:nvGrpSpPr>
        <p:grpSpPr>
          <a:xfrm>
            <a:off x="13209884" y="1369060"/>
            <a:ext cx="1700376" cy="3741329"/>
            <a:chOff x="7933949" y="1369058"/>
            <a:chExt cx="1889307" cy="3741329"/>
          </a:xfrm>
        </p:grpSpPr>
        <p:sp>
          <p:nvSpPr>
            <p:cNvPr id="56" name="Flowchart: Connector 55"/>
            <p:cNvSpPr/>
            <p:nvPr/>
          </p:nvSpPr>
          <p:spPr>
            <a:xfrm>
              <a:off x="8811940" y="1663180"/>
              <a:ext cx="133327" cy="139281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30"/>
            <p:cNvGrpSpPr/>
            <p:nvPr/>
          </p:nvGrpSpPr>
          <p:grpSpPr>
            <a:xfrm>
              <a:off x="7933949" y="1369058"/>
              <a:ext cx="1889307" cy="3741329"/>
              <a:chOff x="7933949" y="1369058"/>
              <a:chExt cx="1889307" cy="3741329"/>
            </a:xfrm>
          </p:grpSpPr>
          <p:grpSp>
            <p:nvGrpSpPr>
              <p:cNvPr id="40" name="Group 22"/>
              <p:cNvGrpSpPr/>
              <p:nvPr/>
            </p:nvGrpSpPr>
            <p:grpSpPr>
              <a:xfrm>
                <a:off x="7933949" y="2240200"/>
                <a:ext cx="1889307" cy="2870187"/>
                <a:chOff x="3279775" y="2924967"/>
                <a:chExt cx="2171700" cy="3205958"/>
              </a:xfrm>
            </p:grpSpPr>
            <p:sp>
              <p:nvSpPr>
                <p:cNvPr id="24" name="Flowchart: Connector 23"/>
                <p:cNvSpPr/>
                <p:nvPr/>
              </p:nvSpPr>
              <p:spPr>
                <a:xfrm>
                  <a:off x="4286251" y="38322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Diamond 24"/>
                <p:cNvSpPr/>
                <p:nvPr/>
              </p:nvSpPr>
              <p:spPr>
                <a:xfrm>
                  <a:off x="3279775" y="3794125"/>
                  <a:ext cx="2171700" cy="2336800"/>
                </a:xfrm>
                <a:prstGeom prst="diamond">
                  <a:avLst/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66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চ্ছা</a:t>
                  </a:r>
                  <a:r>
                    <a:rPr lang="bn-BD" sz="96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9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6" name="Flowchart: Connector 25"/>
                <p:cNvSpPr/>
                <p:nvPr/>
              </p:nvSpPr>
              <p:spPr>
                <a:xfrm>
                  <a:off x="4286251" y="36925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lowchart: Connector 26"/>
                <p:cNvSpPr/>
                <p:nvPr/>
              </p:nvSpPr>
              <p:spPr>
                <a:xfrm>
                  <a:off x="4286251" y="35536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Connector 27"/>
                <p:cNvSpPr/>
                <p:nvPr/>
              </p:nvSpPr>
              <p:spPr>
                <a:xfrm>
                  <a:off x="4286251" y="34139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4286251" y="3305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>
                  <a:off x="4286251" y="31662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>
                  <a:off x="4286251" y="30646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>
                  <a:off x="4286251" y="2924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Flowchart: Connector 52"/>
              <p:cNvSpPr/>
              <p:nvPr/>
            </p:nvSpPr>
            <p:spPr>
              <a:xfrm>
                <a:off x="8811940" y="211939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8811940" y="200427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8811940" y="189058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8811940" y="154806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8811940" y="177403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8807330" y="1369058"/>
                <a:ext cx="115644" cy="187603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1" name="Group 72"/>
          <p:cNvGrpSpPr/>
          <p:nvPr/>
        </p:nvGrpSpPr>
        <p:grpSpPr>
          <a:xfrm>
            <a:off x="-5525594" y="1322098"/>
            <a:ext cx="1666747" cy="2909268"/>
            <a:chOff x="8134350" y="2138364"/>
            <a:chExt cx="2517775" cy="3249611"/>
          </a:xfrm>
        </p:grpSpPr>
        <p:sp>
          <p:nvSpPr>
            <p:cNvPr id="74" name="Flowchart: Connector 7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iamond 7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Group 82"/>
          <p:cNvGrpSpPr/>
          <p:nvPr/>
        </p:nvGrpSpPr>
        <p:grpSpPr>
          <a:xfrm>
            <a:off x="-5555229" y="1354544"/>
            <a:ext cx="1641526" cy="3783329"/>
            <a:chOff x="6915150" y="2133601"/>
            <a:chExt cx="2479675" cy="4225924"/>
          </a:xfrm>
        </p:grpSpPr>
        <p:sp>
          <p:nvSpPr>
            <p:cNvPr id="84" name="Flowchart: Connector 83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Diamond 84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5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bn-BD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100"/>
          <p:cNvGrpSpPr/>
          <p:nvPr/>
        </p:nvGrpSpPr>
        <p:grpSpPr>
          <a:xfrm>
            <a:off x="-5626996" y="1436398"/>
            <a:ext cx="1666747" cy="2909268"/>
            <a:chOff x="8134350" y="2138364"/>
            <a:chExt cx="2517775" cy="3249611"/>
          </a:xfrm>
        </p:grpSpPr>
        <p:sp>
          <p:nvSpPr>
            <p:cNvPr id="102" name="Flowchart: Connector 101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iamond 102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110"/>
          <p:cNvGrpSpPr/>
          <p:nvPr/>
        </p:nvGrpSpPr>
        <p:grpSpPr>
          <a:xfrm>
            <a:off x="-5558902" y="1325969"/>
            <a:ext cx="1641526" cy="3783329"/>
            <a:chOff x="6915150" y="2133601"/>
            <a:chExt cx="2479675" cy="4225924"/>
          </a:xfrm>
        </p:grpSpPr>
        <p:sp>
          <p:nvSpPr>
            <p:cNvPr id="112" name="Flowchart: Connector 111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iamond 112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5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endParaRPr lang="en-US" sz="6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="" xmlns:a16="http://schemas.microsoft.com/office/drawing/2014/main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773714"/>
            <a:ext cx="2482926" cy="308365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="" xmlns:a16="http://schemas.microsoft.com/office/drawing/2014/main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24" y="3773714"/>
            <a:ext cx="2482926" cy="3083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833 L 0.89466 0.0083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24 L 0.82201 0.0062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624 L 0.74935 -0.0062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832 L 0.65325 0.008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7 L -0.73516 0.0041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509E-6 1.48148E-6 L -0.65509 1.48148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6 L -0.56471 0.004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/>
          <a:srcRect l="6666" t="28485" r="52359" b="53083"/>
          <a:stretch>
            <a:fillRect/>
          </a:stretch>
        </p:blipFill>
        <p:spPr>
          <a:xfrm>
            <a:off x="533400" y="381000"/>
            <a:ext cx="4343400" cy="3200400"/>
          </a:xfrm>
          <a:prstGeom prst="rect">
            <a:avLst/>
          </a:prstGeom>
        </p:spPr>
      </p:pic>
      <p:pic>
        <p:nvPicPr>
          <p:cNvPr id="3" name="Picture 2" descr="7.PNG"/>
          <p:cNvPicPr>
            <a:picLocks noChangeAspect="1"/>
          </p:cNvPicPr>
          <p:nvPr/>
        </p:nvPicPr>
        <p:blipFill>
          <a:blip r:embed="rId2"/>
          <a:srcRect l="54597" t="28485" r="114" b="52643"/>
          <a:stretch>
            <a:fillRect/>
          </a:stretch>
        </p:blipFill>
        <p:spPr>
          <a:xfrm>
            <a:off x="5638800" y="381000"/>
            <a:ext cx="4800600" cy="327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0386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খাই 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6260123" y="40386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চাই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/>
          <a:srcRect l="6666" t="53061" r="74644" b="36407"/>
          <a:stretch>
            <a:fillRect/>
          </a:stretch>
        </p:blipFill>
        <p:spPr>
          <a:xfrm>
            <a:off x="609600" y="228600"/>
            <a:ext cx="396240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3733800"/>
            <a:ext cx="192232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3800" dirty="0"/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/>
          <a:srcRect l="29519" t="53061" r="50573" b="36521"/>
          <a:stretch>
            <a:fillRect/>
          </a:stretch>
        </p:blipFill>
        <p:spPr>
          <a:xfrm>
            <a:off x="5791200" y="381000"/>
            <a:ext cx="42672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6600" y="3429000"/>
            <a:ext cx="208903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/>
          <a:srcRect l="56985" t="53061" r="23965" b="36846"/>
          <a:stretch>
            <a:fillRect/>
          </a:stretch>
        </p:blipFill>
        <p:spPr>
          <a:xfrm>
            <a:off x="304799" y="228600"/>
            <a:ext cx="4301987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4343400"/>
            <a:ext cx="16161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/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/>
          <a:srcRect l="80951" t="53061" r="2155" b="36407"/>
          <a:stretch>
            <a:fillRect/>
          </a:stretch>
        </p:blipFill>
        <p:spPr>
          <a:xfrm>
            <a:off x="6096000" y="222115"/>
            <a:ext cx="3886200" cy="3968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0" y="4191000"/>
            <a:ext cx="18598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57200"/>
            <a:ext cx="678062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লেখা শিখি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7.PNG"/>
          <p:cNvPicPr>
            <a:picLocks noChangeAspect="1"/>
          </p:cNvPicPr>
          <p:nvPr/>
        </p:nvPicPr>
        <p:blipFill>
          <a:blip r:embed="rId3"/>
          <a:srcRect l="56344" t="77518" r="31559" b="14213"/>
          <a:stretch>
            <a:fillRect/>
          </a:stretch>
        </p:blipFill>
        <p:spPr>
          <a:xfrm>
            <a:off x="381000" y="1752600"/>
            <a:ext cx="3528646" cy="3276600"/>
          </a:xfrm>
          <a:prstGeom prst="rect">
            <a:avLst/>
          </a:prstGeom>
        </p:spPr>
      </p:pic>
      <p:pic>
        <p:nvPicPr>
          <p:cNvPr id="6" name="Picture 5" descr="7.PNG"/>
          <p:cNvPicPr>
            <a:picLocks noChangeAspect="1"/>
          </p:cNvPicPr>
          <p:nvPr/>
        </p:nvPicPr>
        <p:blipFill>
          <a:blip r:embed="rId3"/>
          <a:srcRect l="56344" t="77518" r="29658" b="14213"/>
          <a:stretch>
            <a:fillRect/>
          </a:stretch>
        </p:blipFill>
        <p:spPr>
          <a:xfrm>
            <a:off x="5562600" y="1828800"/>
            <a:ext cx="398819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2614109" y="434569"/>
            <a:ext cx="6140390" cy="1689550"/>
          </a:xfrm>
          <a:prstGeom prst="triangl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63161" y="2118940"/>
            <a:ext cx="5693203" cy="219467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15839" y="2863409"/>
            <a:ext cx="808508" cy="14282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46801" y="2932157"/>
            <a:ext cx="1676350" cy="1019450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solidFill>
              <a:schemeClr val="accent1">
                <a:shade val="50000"/>
                <a:alpha val="9000"/>
              </a:schemeClr>
            </a:solidFill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4103039" y="2991402"/>
            <a:ext cx="1558797" cy="936551"/>
            <a:chOff x="4572379" y="3007117"/>
            <a:chExt cx="1867989" cy="1120745"/>
          </a:xfrm>
        </p:grpSpPr>
        <p:sp>
          <p:nvSpPr>
            <p:cNvPr id="17" name="Rectangle 16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20317" y="1178151"/>
            <a:ext cx="2853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2441" y="4677893"/>
            <a:ext cx="963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অ  আ এক পৃষ্ঠা লিখে আনবে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/>
      <p:bldP spid="21" grpId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F5C669-8436-493C-BB3D-7BC56B4F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166" y="2442710"/>
            <a:ext cx="4376742" cy="423306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D867EC0-F3CB-4FE6-AF0E-29DCF9C5121C}"/>
              </a:ext>
            </a:extLst>
          </p:cNvPr>
          <p:cNvSpPr/>
          <p:nvPr/>
        </p:nvSpPr>
        <p:spPr>
          <a:xfrm rot="20932776">
            <a:off x="57991" y="1589411"/>
            <a:ext cx="8903461" cy="1631216"/>
          </a:xfrm>
          <a:custGeom>
            <a:avLst/>
            <a:gdLst>
              <a:gd name="connsiteX0" fmla="*/ 0 w 4608954"/>
              <a:gd name="connsiteY0" fmla="*/ 0 h 2215991"/>
              <a:gd name="connsiteX1" fmla="*/ 4608954 w 4608954"/>
              <a:gd name="connsiteY1" fmla="*/ 0 h 2215991"/>
              <a:gd name="connsiteX2" fmla="*/ 4608954 w 4608954"/>
              <a:gd name="connsiteY2" fmla="*/ 2215991 h 2215991"/>
              <a:gd name="connsiteX3" fmla="*/ 0 w 4608954"/>
              <a:gd name="connsiteY3" fmla="*/ 2215991 h 2215991"/>
              <a:gd name="connsiteX4" fmla="*/ 0 w 4608954"/>
              <a:gd name="connsiteY4" fmla="*/ 0 h 2215991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453896 w 4819669"/>
              <a:gd name="connsiteY0" fmla="*/ 1232086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453896 w 4819669"/>
              <a:gd name="connsiteY4" fmla="*/ 1232086 h 2892910"/>
              <a:gd name="connsiteX0" fmla="*/ 996616 w 4819669"/>
              <a:gd name="connsiteY0" fmla="*/ 1532910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996616 w 4819669"/>
              <a:gd name="connsiteY4" fmla="*/ 1532910 h 28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669" h="2892910">
                <a:moveTo>
                  <a:pt x="996616" y="1532910"/>
                </a:moveTo>
                <a:cubicBezTo>
                  <a:pt x="2603172" y="1307270"/>
                  <a:pt x="3287743" y="1327522"/>
                  <a:pt x="4819669" y="0"/>
                </a:cubicBezTo>
                <a:lnTo>
                  <a:pt x="4608954" y="2892910"/>
                </a:lnTo>
                <a:lnTo>
                  <a:pt x="0" y="2892910"/>
                </a:lnTo>
                <a:lnTo>
                  <a:pt x="996616" y="153291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00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6748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571F88-6736-4AFA-A598-33B4E4E7BC77}"/>
              </a:ext>
            </a:extLst>
          </p:cNvPr>
          <p:cNvSpPr txBox="1"/>
          <p:nvPr/>
        </p:nvSpPr>
        <p:spPr>
          <a:xfrm>
            <a:off x="2466892" y="459724"/>
            <a:ext cx="6404777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80319C9-5986-4262-B891-85D63E5D10B9}"/>
              </a:ext>
            </a:extLst>
          </p:cNvPr>
          <p:cNvSpPr/>
          <p:nvPr/>
        </p:nvSpPr>
        <p:spPr>
          <a:xfrm>
            <a:off x="685800" y="2392586"/>
            <a:ext cx="9524999" cy="3703414"/>
          </a:xfrm>
          <a:prstGeom prst="roundRect">
            <a:avLst>
              <a:gd name="adj" fmla="val 3153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তাজিবুর রহমান 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 কেকানিয়া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 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কালিয়া, নড়াইল। 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০১৭১১-১৪০৪৪২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9917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5E1C88-369C-4792-8923-515757825AA3}"/>
              </a:ext>
            </a:extLst>
          </p:cNvPr>
          <p:cNvSpPr txBox="1"/>
          <p:nvPr/>
        </p:nvSpPr>
        <p:spPr>
          <a:xfrm>
            <a:off x="2971800" y="304800"/>
            <a:ext cx="460115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Above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C2F1F7-C301-40EE-9DC0-581DFF00C73C}"/>
              </a:ext>
            </a:extLst>
          </p:cNvPr>
          <p:cNvSpPr txBox="1"/>
          <p:nvPr/>
        </p:nvSpPr>
        <p:spPr>
          <a:xfrm>
            <a:off x="228600" y="2133600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৭ (অ – আ )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.................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মিনিট,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3810668" cy="4876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95601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4255E-6 L 0.45138 -0.004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228600"/>
            <a:ext cx="6384799" cy="101566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 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295400"/>
            <a:ext cx="9115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 ও শব্দে ব্যহৃত বাংলা বর্ণমালার ধ্বনি মনোযোগ সহকারে শুনে মনে রাখবে।</a:t>
            </a:r>
          </a:p>
          <a:p>
            <a:pPr marL="571500" indent="-57150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 ও শব্দে ব্যহৃত বাংলা বর্ণমালার ধ্বনি স্পষ্ট ও শুদ্ধভাবে বলতে পারবে। </a:t>
            </a:r>
            <a:endParaRPr lang="bn-BD" sz="3200" dirty="0" smtClean="0">
              <a:latin typeface="ChandrabatiMJ" pitchFamily="2" charset="0"/>
              <a:cs typeface="NikoshBAN" panose="02000000000000000000" pitchFamily="2" charset="0"/>
            </a:endParaRPr>
          </a:p>
          <a:p>
            <a:pPr marL="571500" indent="-57150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  <a:endParaRPr lang="bn-BD" sz="3200" dirty="0" smtClean="0">
              <a:latin typeface="ChandrabatiMatraMJ" pitchFamily="2" charset="0"/>
              <a:cs typeface="ChandrabatiMatra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বাংলা বর্ণমালা স্পষ্ট ও শুদ্ধ উচ্চারণে পড়তে পারবে। </a:t>
            </a:r>
          </a:p>
          <a:p>
            <a:pPr marL="571500" indent="-57150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স্পষ্ট ও সঠিক আকৃতিতে বাংলা বর্ণমালা লিখতে পারবে।</a:t>
            </a:r>
            <a:endParaRPr lang="bn-BD" sz="3200" dirty="0" smtClean="0">
              <a:latin typeface="Chandrabati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3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46" y="408518"/>
            <a:ext cx="678062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29200" y="19812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90346" y="4078818"/>
            <a:ext cx="678062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কেমন লাগলো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46" y="408518"/>
            <a:ext cx="678062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0650" y="1752600"/>
            <a:ext cx="4686300" cy="3124200"/>
          </a:xfrm>
          <a:prstGeom prst="rect">
            <a:avLst/>
          </a:prstGeom>
        </p:spPr>
      </p:pic>
      <p:pic>
        <p:nvPicPr>
          <p:cNvPr id="4" name="Picture 3" descr="7.PNG"/>
          <p:cNvPicPr>
            <a:picLocks noChangeAspect="1"/>
          </p:cNvPicPr>
          <p:nvPr/>
        </p:nvPicPr>
        <p:blipFill>
          <a:blip r:embed="rId3"/>
          <a:srcRect l="56095" t="8179" r="1689" b="74775"/>
          <a:stretch>
            <a:fillRect/>
          </a:stretch>
        </p:blipFill>
        <p:spPr>
          <a:xfrm>
            <a:off x="10972800" y="1905000"/>
            <a:ext cx="4724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50347 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48611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678062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পেলে?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96774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আছে ছাগল , মৌমাছি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2030" y="618979"/>
            <a:ext cx="6740770" cy="858129"/>
            <a:chOff x="422030" y="618979"/>
            <a:chExt cx="2419644" cy="858129"/>
          </a:xfrm>
        </p:grpSpPr>
        <p:sp>
          <p:nvSpPr>
            <p:cNvPr id="3" name="Flowchart: Stored Data 2"/>
            <p:cNvSpPr/>
            <p:nvPr/>
          </p:nvSpPr>
          <p:spPr>
            <a:xfrm flipH="1">
              <a:off x="604764" y="618979"/>
              <a:ext cx="2236910" cy="858129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 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2030" y="668217"/>
              <a:ext cx="450264" cy="738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2133600"/>
            <a:ext cx="10515600" cy="3657600"/>
            <a:chOff x="80605" y="2799472"/>
            <a:chExt cx="11604947" cy="2982348"/>
          </a:xfrm>
        </p:grpSpPr>
        <p:sp>
          <p:nvSpPr>
            <p:cNvPr id="7" name="Flowchart: Stored Data 6"/>
            <p:cNvSpPr/>
            <p:nvPr/>
          </p:nvSpPr>
          <p:spPr>
            <a:xfrm>
              <a:off x="80605" y="2799472"/>
              <a:ext cx="10399815" cy="2982348"/>
            </a:xfrm>
            <a:prstGeom prst="flowChartOnlineStorag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 ৭ </a:t>
              </a:r>
              <a:r>
                <a:rPr lang="bn-BD" sz="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(শুনি ও বলি </a:t>
              </a:r>
              <a:r>
                <a:rPr lang="bn-BD" sz="8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)</a:t>
              </a:r>
              <a:endPara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968008" y="2954215"/>
              <a:ext cx="2717544" cy="267286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/>
          <a:srcRect l="6666" t="6543" r="48896" b="75464"/>
          <a:stretch>
            <a:fillRect/>
          </a:stretch>
        </p:blipFill>
        <p:spPr>
          <a:xfrm>
            <a:off x="228600" y="609600"/>
            <a:ext cx="4710545" cy="3124200"/>
          </a:xfrm>
          <a:prstGeom prst="rect">
            <a:avLst/>
          </a:prstGeom>
        </p:spPr>
      </p:pic>
      <p:pic>
        <p:nvPicPr>
          <p:cNvPr id="3" name="Picture 2" descr="7.PNG"/>
          <p:cNvPicPr>
            <a:picLocks noChangeAspect="1"/>
          </p:cNvPicPr>
          <p:nvPr/>
        </p:nvPicPr>
        <p:blipFill>
          <a:blip r:embed="rId2"/>
          <a:srcRect l="56471" t="6543" r="1313" b="77100"/>
          <a:stretch>
            <a:fillRect/>
          </a:stretch>
        </p:blipFill>
        <p:spPr>
          <a:xfrm>
            <a:off x="5410200" y="685800"/>
            <a:ext cx="5212080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0386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 আসে 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6096000" y="41148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 হাসে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174</Words>
  <Application>Microsoft Office PowerPoint</Application>
  <PresentationFormat>Custom</PresentationFormat>
  <Paragraphs>50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Concourse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 kekania gps</dc:creator>
  <cp:lastModifiedBy>Per kekania gps</cp:lastModifiedBy>
  <cp:revision>13</cp:revision>
  <dcterms:created xsi:type="dcterms:W3CDTF">2020-02-29T15:18:38Z</dcterms:created>
  <dcterms:modified xsi:type="dcterms:W3CDTF">2020-03-01T16:02:40Z</dcterms:modified>
</cp:coreProperties>
</file>