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60" r:id="rId6"/>
    <p:sldId id="264" r:id="rId7"/>
    <p:sldId id="259" r:id="rId8"/>
    <p:sldId id="265" r:id="rId9"/>
    <p:sldId id="266" r:id="rId10"/>
    <p:sldId id="261" r:id="rId11"/>
    <p:sldId id="262" r:id="rId12"/>
    <p:sldId id="263" r:id="rId13"/>
    <p:sldId id="267" r:id="rId14"/>
    <p:sldId id="268" r:id="rId15"/>
    <p:sldId id="272" r:id="rId16"/>
    <p:sldId id="269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7BEE5-9D04-4C94-97BB-114AB3F673E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43D8A-0C0C-403A-8BC9-8A2237ADD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8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43D8A-0C0C-403A-8BC9-8A2237ADD5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4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2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1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9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9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3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2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8CDC4-FBC3-495E-BF24-52907451436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A967-6434-4E01-A6E6-C3C738DE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4561" y="117986"/>
            <a:ext cx="188287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05" y="1473019"/>
            <a:ext cx="7938388" cy="5017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73" y="3851614"/>
            <a:ext cx="2492372" cy="2387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16" y="2640593"/>
            <a:ext cx="1385500" cy="1327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72" y="1755579"/>
            <a:ext cx="2569409" cy="236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69" y="1473019"/>
            <a:ext cx="1385500" cy="1327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0" y="2273102"/>
            <a:ext cx="1385500" cy="1327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75" y="2292460"/>
            <a:ext cx="1110392" cy="1063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47" y="1457378"/>
            <a:ext cx="1110392" cy="1063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58" y="2272798"/>
            <a:ext cx="1110392" cy="1063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98" y="2607820"/>
            <a:ext cx="739739" cy="1063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32" y="4299708"/>
            <a:ext cx="2465922" cy="236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13" y="3400340"/>
            <a:ext cx="2465922" cy="23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C 0.00196 0.05301 0.00703 0.12708 0.025 0.12593 C 0.05104 0.12593 0.053 -0.12199 0.08399 -0.12292 C 0.11198 -0.12292 0.09701 0.09398 0.12396 0.09306 C 0.15196 0.09306 0.13698 -0.06389 0.16706 -0.06389 C 0.19401 -0.06389 0.17904 0.0419 0.203 0.0419 C 0.22604 0.0419 0.21406 -0.03889 0.23503 -0.03889 C 0.24701 -0.03889 0.24805 -0.0169 0.24896 -7.40741E-7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C 0.00703 0.05301 0.02526 0.12709 0.09011 0.12593 C 0.18412 0.12593 0.19115 -0.12199 0.30287 -0.12291 C 0.40391 -0.12291 0.34987 0.09399 0.44714 0.09306 C 0.54818 0.09306 0.49414 -0.06388 0.60261 -0.06388 C 0.69987 -0.06388 0.64584 0.0419 0.73229 0.0419 C 0.8155 0.0419 0.77227 -0.03888 0.84779 -0.03888 C 0.89102 -0.03888 0.89479 -0.01689 0.89818 -4.07407E-6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478" y="0"/>
            <a:ext cx="314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 </a:t>
            </a:r>
            <a:endPara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9549" y="508147"/>
            <a:ext cx="704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বাস্তব উপকরনের সাহায্য গড়ের ধারণা দিব।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6" y="1004628"/>
            <a:ext cx="1712961" cy="115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9" y="997769"/>
            <a:ext cx="1712961" cy="115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34" y="1084999"/>
            <a:ext cx="1712961" cy="1155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5" y="2365951"/>
            <a:ext cx="1669842" cy="968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36" y="3419960"/>
            <a:ext cx="1501998" cy="11341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22" y="3481861"/>
            <a:ext cx="1510742" cy="11341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08" y="3445152"/>
            <a:ext cx="1114965" cy="1108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72" y="2365951"/>
            <a:ext cx="1866905" cy="923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79" y="1084999"/>
            <a:ext cx="1712961" cy="11552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07" y="2343788"/>
            <a:ext cx="1718603" cy="9045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97" y="4823520"/>
            <a:ext cx="1648563" cy="11118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95" y="4823521"/>
            <a:ext cx="1648563" cy="11118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04" y="4823522"/>
            <a:ext cx="1648563" cy="11118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5" y="4823523"/>
            <a:ext cx="1648563" cy="11118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25" y="3451154"/>
            <a:ext cx="1681623" cy="11341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07" y="3451156"/>
            <a:ext cx="1775858" cy="11976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96" y="3445152"/>
            <a:ext cx="1775858" cy="11976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5" y="3481861"/>
            <a:ext cx="1393559" cy="11976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20" y="4823519"/>
            <a:ext cx="1648563" cy="11118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5" y="5976024"/>
            <a:ext cx="1648563" cy="881976"/>
          </a:xfrm>
          <a:prstGeom prst="rect">
            <a:avLst/>
          </a:prstGeom>
        </p:spPr>
      </p:pic>
      <p:sp>
        <p:nvSpPr>
          <p:cNvPr id="7" name="Equal 6"/>
          <p:cNvSpPr/>
          <p:nvPr/>
        </p:nvSpPr>
        <p:spPr>
          <a:xfrm>
            <a:off x="2425204" y="6110038"/>
            <a:ext cx="967938" cy="6194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184" y="5857486"/>
            <a:ext cx="97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60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ivision 10"/>
          <p:cNvSpPr/>
          <p:nvPr/>
        </p:nvSpPr>
        <p:spPr>
          <a:xfrm>
            <a:off x="4213695" y="6035724"/>
            <a:ext cx="914400" cy="663678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32965" y="5872419"/>
            <a:ext cx="108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60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0566" y="6044788"/>
            <a:ext cx="257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9" name="Equal 18"/>
          <p:cNvSpPr/>
          <p:nvPr/>
        </p:nvSpPr>
        <p:spPr>
          <a:xfrm>
            <a:off x="8284247" y="6090369"/>
            <a:ext cx="914400" cy="54989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47845" y="5811319"/>
            <a:ext cx="682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6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2191999" cy="685800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8605" y="206479"/>
            <a:ext cx="4719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</a:t>
            </a:r>
            <a:endParaRPr lang="en-US" sz="60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80" y="951832"/>
            <a:ext cx="2974889" cy="2974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14" y="786103"/>
            <a:ext cx="3140618" cy="3140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92" y="965320"/>
            <a:ext cx="2963054" cy="2963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09" y="1077180"/>
            <a:ext cx="2739334" cy="2739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" y="973393"/>
            <a:ext cx="2646582" cy="26465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9724" y="1319992"/>
            <a:ext cx="89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6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3945" y="1338851"/>
            <a:ext cx="726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6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0471" y="1319992"/>
            <a:ext cx="733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7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9661" y="1246518"/>
            <a:ext cx="461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7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82066" y="1246518"/>
            <a:ext cx="681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7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qual 2"/>
          <p:cNvSpPr/>
          <p:nvPr/>
        </p:nvSpPr>
        <p:spPr>
          <a:xfrm>
            <a:off x="5000768" y="37180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243" y="3577566"/>
            <a:ext cx="14419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79682" y="4618144"/>
            <a:ext cx="1175023" cy="74847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56304" y="4957061"/>
            <a:ext cx="1052647" cy="90448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070772" y="5028904"/>
            <a:ext cx="648433" cy="94419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003580" y="4837962"/>
            <a:ext cx="844053" cy="93821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7658946" y="4479704"/>
            <a:ext cx="1268122" cy="8736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64" y="5366616"/>
            <a:ext cx="977072" cy="9858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75" y="5904460"/>
            <a:ext cx="977072" cy="9858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51" y="5973097"/>
            <a:ext cx="977072" cy="9858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72" y="5776173"/>
            <a:ext cx="977072" cy="9858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26" y="5123538"/>
            <a:ext cx="977072" cy="9858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27266" y="5550517"/>
            <a:ext cx="49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7812" y="6043434"/>
            <a:ext cx="43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5710" y="6109373"/>
            <a:ext cx="48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9661" y="5973097"/>
            <a:ext cx="53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09659" y="5265211"/>
            <a:ext cx="35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747564" y="162233"/>
            <a:ext cx="476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 বাস্তব পর্যায়</a:t>
            </a:r>
            <a:endParaRPr lang="en-US" sz="7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6" y="1100354"/>
            <a:ext cx="1209948" cy="1111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98" y="1158322"/>
            <a:ext cx="1209948" cy="1111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35" y="1182546"/>
            <a:ext cx="1209948" cy="1111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85" y="1182546"/>
            <a:ext cx="1209948" cy="1111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5" y="2356607"/>
            <a:ext cx="1177339" cy="1081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42" y="3429784"/>
            <a:ext cx="1236163" cy="1135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85" y="3357254"/>
            <a:ext cx="1236163" cy="1135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26" y="2298038"/>
            <a:ext cx="1177339" cy="1081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14" y="2269561"/>
            <a:ext cx="1177339" cy="1081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95" y="3540883"/>
            <a:ext cx="1179499" cy="1083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54" y="3437948"/>
            <a:ext cx="1236163" cy="1135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80" y="3463366"/>
            <a:ext cx="1236163" cy="11353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4" y="3444920"/>
            <a:ext cx="1236163" cy="11353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92" y="3531552"/>
            <a:ext cx="1236163" cy="11353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00" y="4671222"/>
            <a:ext cx="1236163" cy="11353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44" y="4671222"/>
            <a:ext cx="1236163" cy="1135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14" y="4725066"/>
            <a:ext cx="1236163" cy="1135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72" y="4671222"/>
            <a:ext cx="1236163" cy="11353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56" y="4671222"/>
            <a:ext cx="1236163" cy="11353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0" y="5672808"/>
            <a:ext cx="1236163" cy="1135369"/>
          </a:xfrm>
          <a:prstGeom prst="rect">
            <a:avLst/>
          </a:prstGeom>
        </p:spPr>
      </p:pic>
      <p:sp>
        <p:nvSpPr>
          <p:cNvPr id="23" name="Equal 22"/>
          <p:cNvSpPr/>
          <p:nvPr/>
        </p:nvSpPr>
        <p:spPr>
          <a:xfrm>
            <a:off x="7216065" y="1373588"/>
            <a:ext cx="914400" cy="6106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30438" y="1057067"/>
            <a:ext cx="752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22090" y="2178583"/>
            <a:ext cx="746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6" name="Equal 25"/>
          <p:cNvSpPr/>
          <p:nvPr/>
        </p:nvSpPr>
        <p:spPr>
          <a:xfrm>
            <a:off x="8242308" y="2380943"/>
            <a:ext cx="914400" cy="61094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10447096" y="3787321"/>
            <a:ext cx="710705" cy="62383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2732" y="3600757"/>
            <a:ext cx="577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29" name="Equal 28"/>
          <p:cNvSpPr/>
          <p:nvPr/>
        </p:nvSpPr>
        <p:spPr>
          <a:xfrm>
            <a:off x="8618843" y="4912231"/>
            <a:ext cx="914400" cy="5454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39643" y="4623165"/>
            <a:ext cx="707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1" name="Equal 30"/>
          <p:cNvSpPr/>
          <p:nvPr/>
        </p:nvSpPr>
        <p:spPr>
          <a:xfrm>
            <a:off x="8681656" y="5862924"/>
            <a:ext cx="914400" cy="5775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82234" y="5528156"/>
            <a:ext cx="772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2975" y="6151682"/>
            <a:ext cx="1405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Equal 33"/>
          <p:cNvSpPr/>
          <p:nvPr/>
        </p:nvSpPr>
        <p:spPr>
          <a:xfrm>
            <a:off x="8715601" y="6316783"/>
            <a:ext cx="914400" cy="49139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89145" y="6151682"/>
            <a:ext cx="757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</a:p>
        </p:txBody>
      </p:sp>
      <p:sp>
        <p:nvSpPr>
          <p:cNvPr id="36" name="Division 35"/>
          <p:cNvSpPr/>
          <p:nvPr/>
        </p:nvSpPr>
        <p:spPr>
          <a:xfrm>
            <a:off x="10344539" y="6264727"/>
            <a:ext cx="647593" cy="48683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948127" y="6114351"/>
            <a:ext cx="77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57321" y="6114351"/>
            <a:ext cx="30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Equal 38"/>
          <p:cNvSpPr/>
          <p:nvPr/>
        </p:nvSpPr>
        <p:spPr>
          <a:xfrm>
            <a:off x="11328756" y="6310323"/>
            <a:ext cx="520776" cy="37749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1" y="0"/>
            <a:ext cx="12230661" cy="685956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69806" y="855407"/>
            <a:ext cx="899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9806" y="2064757"/>
            <a:ext cx="545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6" name="Plus 5"/>
          <p:cNvSpPr/>
          <p:nvPr/>
        </p:nvSpPr>
        <p:spPr>
          <a:xfrm>
            <a:off x="2293376" y="2118848"/>
            <a:ext cx="730041" cy="518737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2914" y="2003201"/>
            <a:ext cx="81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3635472" y="2118848"/>
            <a:ext cx="663677" cy="58997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06526" y="1998334"/>
            <a:ext cx="106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5" y="1919708"/>
            <a:ext cx="820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5029199" y="2064757"/>
            <a:ext cx="693171" cy="65503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55094" y="1919707"/>
            <a:ext cx="641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6369461" y="2057513"/>
            <a:ext cx="715296" cy="614548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 14"/>
          <p:cNvSpPr/>
          <p:nvPr/>
        </p:nvSpPr>
        <p:spPr>
          <a:xfrm>
            <a:off x="7408604" y="1984874"/>
            <a:ext cx="914400" cy="700661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36530" y="1939378"/>
            <a:ext cx="796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4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5626" y="3746090"/>
            <a:ext cx="2728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জানি,গড়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Equal 17"/>
          <p:cNvSpPr/>
          <p:nvPr/>
        </p:nvSpPr>
        <p:spPr>
          <a:xfrm>
            <a:off x="3864074" y="3904608"/>
            <a:ext cx="634175" cy="39085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8249" y="3742522"/>
            <a:ext cx="328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 যোগফল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ivision 19"/>
          <p:cNvSpPr/>
          <p:nvPr/>
        </p:nvSpPr>
        <p:spPr>
          <a:xfrm>
            <a:off x="7757639" y="3779280"/>
            <a:ext cx="663678" cy="545800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21317" y="3746178"/>
            <a:ext cx="302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 সংখ্যা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6676" y="4325080"/>
            <a:ext cx="958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54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Division 23"/>
          <p:cNvSpPr/>
          <p:nvPr/>
        </p:nvSpPr>
        <p:spPr>
          <a:xfrm>
            <a:off x="7757639" y="4490822"/>
            <a:ext cx="663678" cy="639644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362760" y="4490822"/>
            <a:ext cx="94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Equal 25"/>
          <p:cNvSpPr/>
          <p:nvPr/>
        </p:nvSpPr>
        <p:spPr>
          <a:xfrm>
            <a:off x="3819824" y="4658674"/>
            <a:ext cx="722673" cy="45874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3864074" y="5442225"/>
            <a:ext cx="693164" cy="516194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1544" y="5275179"/>
            <a:ext cx="70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1884" y="132736"/>
            <a:ext cx="3023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234015" y="2479329"/>
            <a:ext cx="2433484" cy="575187"/>
          </a:xfrm>
          <a:prstGeom prst="flowChartTerminator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নং 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9332" y="1128986"/>
            <a:ext cx="3141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 নির্ণেয় কর:</a:t>
            </a:r>
            <a:endPara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234015" y="3916497"/>
            <a:ext cx="2300748" cy="693174"/>
          </a:xfrm>
          <a:prstGeom prst="flowChartTerminator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নং 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757" y="2929006"/>
            <a:ext cx="23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১০,৫,৬,৪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9083" y="4673832"/>
            <a:ext cx="2109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৮,২,৬,৪</a:t>
            </a:r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7380" y="250723"/>
            <a:ext cx="5161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7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936" y="4866969"/>
            <a:ext cx="1107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সকল শিক্ষার্থীদের পাঠ্য বইয়ের ৯০ পৃষ্ঠা খুলতে বলব।</a:t>
            </a:r>
            <a:endPara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51052"/>
            <a:ext cx="4837471" cy="3209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47966" y="427704"/>
            <a:ext cx="2465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2235" y="2505670"/>
            <a:ext cx="5456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সূত্রটি লেখ।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3794" y="265471"/>
            <a:ext cx="3229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8" y="1449512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40" y="1449512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03" y="1449512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97" y="1449513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760" y="1449513"/>
            <a:ext cx="2143125" cy="21431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2387" y="4188542"/>
            <a:ext cx="10102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4576" y="277053"/>
            <a:ext cx="2227006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0" y="1600644"/>
            <a:ext cx="6828503" cy="4916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13" y="2561541"/>
            <a:ext cx="1810979" cy="1734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09" y="2131761"/>
            <a:ext cx="1810979" cy="1734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08" y="3730647"/>
            <a:ext cx="2238314" cy="1972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03" y="2135991"/>
            <a:ext cx="1810979" cy="17349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03" y="3198972"/>
            <a:ext cx="2059336" cy="1972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56" y="1225983"/>
            <a:ext cx="2059336" cy="1972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54" y="4282139"/>
            <a:ext cx="2059336" cy="19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C 0.00638 0.05301 0.02331 0.12709 0.0832 0.12593 C 0.17005 0.12593 0.17656 -0.12199 0.27995 -0.12291 C 0.37344 -0.12291 0.32344 0.09399 0.41328 0.09306 C 0.50677 0.09306 0.45677 -0.06389 0.55716 -0.06389 C 0.64701 -0.06389 0.59714 0.0419 0.67695 0.0419 C 0.75378 0.0419 0.71406 -0.03889 0.78385 -0.03889 C 0.82383 -0.03889 0.82721 -0.01689 0.83034 -3.7037E-6 " pathEditMode="relative" rAng="0" ptsTypes="AAAAAA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1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8704" y="457199"/>
            <a:ext cx="368709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3692" y="2000070"/>
            <a:ext cx="8851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গোহাইলবাড়ি সরকারি প্রাথমিক বিদ্যালয়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বোয়ালমারী,ফরিদপুর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Email:zamansharmin03@gmail.com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6" y="2258734"/>
            <a:ext cx="2332701" cy="2344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4463"/>
            <a:ext cx="12192000" cy="685353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045" y="381964"/>
            <a:ext cx="311190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9" y="1908083"/>
            <a:ext cx="4807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 ৫ ম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বিষয়:গনিত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অধ্যায়:৮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শিরোনাম:গড়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354"/>
            <a:ext cx="12192000" cy="685935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16" y="1981240"/>
            <a:ext cx="2452996" cy="271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98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98833"/>
              </p:ext>
            </p:extLst>
          </p:nvPr>
        </p:nvGraphicFramePr>
        <p:xfrm>
          <a:off x="5316538" y="2909888"/>
          <a:ext cx="10588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1058760" imgH="437760" progId="Package">
                  <p:embed/>
                </p:oleObj>
              </mc:Choice>
              <mc:Fallback>
                <p:oleObj name="Packager Shell Object" showAsIcon="1" r:id="rId3" imgW="1058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6538" y="2909888"/>
                        <a:ext cx="10588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60522" y="1061884"/>
            <a:ext cx="802558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465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39" y="294968"/>
            <a:ext cx="11783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গাছে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ফুল ও অন্য একটি গাছে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ফুল আছে।দুইটি গাছের গড় ফুলের হিসাব কত হবে?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09" y="1843549"/>
            <a:ext cx="3578940" cy="2315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61" y="1843549"/>
            <a:ext cx="3578940" cy="2315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8" y="4488423"/>
            <a:ext cx="1148675" cy="1091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94" y="4462840"/>
            <a:ext cx="1148675" cy="1091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33" y="4462841"/>
            <a:ext cx="1148675" cy="1091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37" y="4462842"/>
            <a:ext cx="1148675" cy="1091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55" y="4488423"/>
            <a:ext cx="1148675" cy="1091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74" y="4488423"/>
            <a:ext cx="1148675" cy="1091381"/>
          </a:xfrm>
          <a:prstGeom prst="rect">
            <a:avLst/>
          </a:prstGeom>
        </p:spPr>
      </p:pic>
      <p:sp>
        <p:nvSpPr>
          <p:cNvPr id="13" name="Plus 12"/>
          <p:cNvSpPr/>
          <p:nvPr/>
        </p:nvSpPr>
        <p:spPr>
          <a:xfrm>
            <a:off x="3694225" y="4669319"/>
            <a:ext cx="781665" cy="6784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>
            <a:off x="7823612" y="4669319"/>
            <a:ext cx="842249" cy="51619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74" y="5697791"/>
            <a:ext cx="1148675" cy="1091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8" y="5654998"/>
            <a:ext cx="1148675" cy="10913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812" y="4336026"/>
            <a:ext cx="1148675" cy="10913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50" y="4381724"/>
            <a:ext cx="1148675" cy="1091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41" y="4441166"/>
            <a:ext cx="1148675" cy="10913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15" y="5724831"/>
            <a:ext cx="1148675" cy="1091381"/>
          </a:xfrm>
          <a:prstGeom prst="rect">
            <a:avLst/>
          </a:prstGeom>
        </p:spPr>
      </p:pic>
      <p:sp>
        <p:nvSpPr>
          <p:cNvPr id="26" name="Equal 25"/>
          <p:cNvSpPr/>
          <p:nvPr/>
        </p:nvSpPr>
        <p:spPr>
          <a:xfrm>
            <a:off x="3748500" y="5914095"/>
            <a:ext cx="914400" cy="6194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35178" y="5579804"/>
            <a:ext cx="812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7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Division 27"/>
          <p:cNvSpPr/>
          <p:nvPr/>
        </p:nvSpPr>
        <p:spPr>
          <a:xfrm>
            <a:off x="5342470" y="5826025"/>
            <a:ext cx="914400" cy="707886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41683" y="5532547"/>
            <a:ext cx="775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7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Equal 29"/>
          <p:cNvSpPr/>
          <p:nvPr/>
        </p:nvSpPr>
        <p:spPr>
          <a:xfrm>
            <a:off x="6908390" y="5994206"/>
            <a:ext cx="678426" cy="4129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7478" y="5510213"/>
            <a:ext cx="91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7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0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3161" y="2123768"/>
            <a:ext cx="1430595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88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225" y="442451"/>
            <a:ext cx="246298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7948" y="2227007"/>
            <a:ext cx="7034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১৬.১.১ গড় কি তা বলতে পারবে।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১৬.২.১ গড় নির্ণয় করতে পারবে।</a:t>
            </a:r>
            <a:endPara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4750"/>
            <a:ext cx="12192000" cy="687274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22" y="1932039"/>
            <a:ext cx="11636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থাকলে,রাশিগুলোর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627" y="2707970"/>
            <a:ext cx="1032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54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qual 2"/>
          <p:cNvSpPr/>
          <p:nvPr/>
        </p:nvSpPr>
        <p:spPr>
          <a:xfrm>
            <a:off x="2168015" y="2807643"/>
            <a:ext cx="914400" cy="70792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3" y="2707970"/>
            <a:ext cx="4055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 যোগফল</a:t>
            </a:r>
            <a:endParaRPr lang="en-US" sz="48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ivision 4"/>
          <p:cNvSpPr/>
          <p:nvPr/>
        </p:nvSpPr>
        <p:spPr>
          <a:xfrm>
            <a:off x="7374197" y="2777538"/>
            <a:ext cx="914400" cy="691859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6585" y="2684568"/>
            <a:ext cx="3628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 সংখ্যা</a:t>
            </a:r>
            <a:endParaRPr lang="en-US" sz="48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211</Words>
  <Application>Microsoft Office PowerPoint</Application>
  <PresentationFormat>Widescreen</PresentationFormat>
  <Paragraphs>81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62</cp:revision>
  <dcterms:created xsi:type="dcterms:W3CDTF">2020-01-24T08:53:40Z</dcterms:created>
  <dcterms:modified xsi:type="dcterms:W3CDTF">2020-03-02T17:46:30Z</dcterms:modified>
</cp:coreProperties>
</file>