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5" r:id="rId3"/>
    <p:sldId id="257" r:id="rId4"/>
    <p:sldId id="259" r:id="rId5"/>
    <p:sldId id="258" r:id="rId6"/>
    <p:sldId id="260" r:id="rId7"/>
    <p:sldId id="261" r:id="rId8"/>
    <p:sldId id="262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42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" name="breeze.wav"/>
          </p:stSnd>
        </p:sndAc>
      </p:transition>
    </mc:Choice>
    <mc:Fallback>
      <p:transition spd="slow" advClick="0" advTm="5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99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" name="breeze.wav"/>
          </p:stSnd>
        </p:sndAc>
      </p:transition>
    </mc:Choice>
    <mc:Fallback>
      <p:transition spd="slow" advClick="0" advTm="5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0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" name="breeze.wav"/>
          </p:stSnd>
        </p:sndAc>
      </p:transition>
    </mc:Choice>
    <mc:Fallback>
      <p:transition spd="slow" advClick="0" advTm="5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4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" name="breeze.wav"/>
          </p:stSnd>
        </p:sndAc>
      </p:transition>
    </mc:Choice>
    <mc:Fallback>
      <p:transition spd="slow" advClick="0" advTm="5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93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" name="breeze.wav"/>
          </p:stSnd>
        </p:sndAc>
      </p:transition>
    </mc:Choice>
    <mc:Fallback>
      <p:transition spd="slow" advClick="0" advTm="5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0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" name="breeze.wav"/>
          </p:stSnd>
        </p:sndAc>
      </p:transition>
    </mc:Choice>
    <mc:Fallback>
      <p:transition spd="slow" advClick="0" advTm="5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7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" name="breeze.wav"/>
          </p:stSnd>
        </p:sndAc>
      </p:transition>
    </mc:Choice>
    <mc:Fallback>
      <p:transition spd="slow" advClick="0" advTm="5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1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" name="breeze.wav"/>
          </p:stSnd>
        </p:sndAc>
      </p:transition>
    </mc:Choice>
    <mc:Fallback>
      <p:transition spd="slow" advClick="0" advTm="5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15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" name="breeze.wav"/>
          </p:stSnd>
        </p:sndAc>
      </p:transition>
    </mc:Choice>
    <mc:Fallback>
      <p:transition spd="slow" advClick="0" advTm="5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62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" name="breeze.wav"/>
          </p:stSnd>
        </p:sndAc>
      </p:transition>
    </mc:Choice>
    <mc:Fallback>
      <p:transition spd="slow" advClick="0" advTm="5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38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" name="breeze.wav"/>
          </p:stSnd>
        </p:sndAc>
      </p:transition>
    </mc:Choice>
    <mc:Fallback>
      <p:transition spd="slow" advClick="0" advTm="50">
        <p:fad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4CECA91-804D-4BA9-A2D7-11D842D096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8189D05-53EF-4CAB-81E3-2942EDEC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13" name="breeze.wav"/>
          </p:stSnd>
        </p:sndAc>
      </p:transition>
    </mc:Choice>
    <mc:Fallback>
      <p:transition spd="slow" advClick="0" advTm="50">
        <p:fade/>
        <p:sndAc>
          <p:stSnd>
            <p:snd r:embed="rId13" name="breez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12C772-366C-4F97-9D06-A274B31E7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5" y="1371262"/>
            <a:ext cx="11633200" cy="5232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DE02E-8735-464E-BE3F-32251E23F4B7}"/>
              </a:ext>
            </a:extLst>
          </p:cNvPr>
          <p:cNvSpPr txBox="1"/>
          <p:nvPr/>
        </p:nvSpPr>
        <p:spPr>
          <a:xfrm>
            <a:off x="2252132" y="152739"/>
            <a:ext cx="8136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Good  Morning</a:t>
            </a:r>
          </a:p>
        </p:txBody>
      </p:sp>
    </p:spTree>
    <p:extLst>
      <p:ext uri="{BB962C8B-B14F-4D97-AF65-F5344CB8AC3E}">
        <p14:creationId xmlns:p14="http://schemas.microsoft.com/office/powerpoint/2010/main" val="1621905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C0A115-E5B1-4CCC-9DA7-4E19F338EB68}"/>
              </a:ext>
            </a:extLst>
          </p:cNvPr>
          <p:cNvSpPr txBox="1"/>
          <p:nvPr/>
        </p:nvSpPr>
        <p:spPr>
          <a:xfrm>
            <a:off x="1253067" y="524933"/>
            <a:ext cx="103970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Learning outcomes: Students will be able to</a:t>
            </a:r>
          </a:p>
          <a:p>
            <a:r>
              <a:rPr lang="en-US" sz="3200" dirty="0">
                <a:solidFill>
                  <a:srgbClr val="006600"/>
                </a:solidFill>
              </a:rPr>
              <a:t>Listening:</a:t>
            </a:r>
          </a:p>
          <a:p>
            <a:r>
              <a:rPr lang="en-US" sz="3200" dirty="0">
                <a:solidFill>
                  <a:srgbClr val="006600"/>
                </a:solidFill>
              </a:rPr>
              <a:t>1.1.1  become familiar with English sounds</a:t>
            </a:r>
          </a:p>
          <a:p>
            <a:r>
              <a:rPr lang="en-US" sz="3200" dirty="0">
                <a:solidFill>
                  <a:srgbClr val="006600"/>
                </a:solidFill>
              </a:rPr>
              <a:t>           by listening to common English words.</a:t>
            </a:r>
          </a:p>
          <a:p>
            <a:r>
              <a:rPr lang="en-US" sz="3200" dirty="0">
                <a:solidFill>
                  <a:srgbClr val="FF0066"/>
                </a:solidFill>
              </a:rPr>
              <a:t>Speaking: </a:t>
            </a:r>
          </a:p>
          <a:p>
            <a:r>
              <a:rPr lang="en-US" sz="3200" dirty="0">
                <a:solidFill>
                  <a:srgbClr val="FF0066"/>
                </a:solidFill>
              </a:rPr>
              <a:t>1.1.1 repeat after the teacher simple words</a:t>
            </a:r>
          </a:p>
          <a:p>
            <a:r>
              <a:rPr lang="en-US" sz="3200" dirty="0">
                <a:solidFill>
                  <a:srgbClr val="FF0066"/>
                </a:solidFill>
              </a:rPr>
              <a:t>          and phrases with proper sounds and stress</a:t>
            </a:r>
            <a:r>
              <a:rPr lang="en-US" sz="3200" dirty="0"/>
              <a:t>.</a:t>
            </a:r>
          </a:p>
          <a:p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1.1.2  say simple words and phrases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          with proper sounds and stress.</a:t>
            </a:r>
          </a:p>
          <a:p>
            <a:r>
              <a:rPr lang="en-US" sz="3200" dirty="0">
                <a:solidFill>
                  <a:srgbClr val="000099"/>
                </a:solidFill>
              </a:rPr>
              <a:t>Reading: </a:t>
            </a:r>
          </a:p>
          <a:p>
            <a:r>
              <a:rPr lang="en-US" sz="3200" dirty="0">
                <a:solidFill>
                  <a:srgbClr val="000099"/>
                </a:solidFill>
              </a:rPr>
              <a:t> 2.1.1  recognize and read cardinal</a:t>
            </a:r>
          </a:p>
          <a:p>
            <a:r>
              <a:rPr lang="en-US" sz="3200" dirty="0">
                <a:solidFill>
                  <a:srgbClr val="000099"/>
                </a:solidFill>
              </a:rPr>
              <a:t>            numbers up to 30.</a:t>
            </a:r>
          </a:p>
        </p:txBody>
      </p:sp>
    </p:spTree>
    <p:extLst>
      <p:ext uri="{BB962C8B-B14F-4D97-AF65-F5344CB8AC3E}">
        <p14:creationId xmlns:p14="http://schemas.microsoft.com/office/powerpoint/2010/main" val="2908067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5A0E8C-B15E-474C-993A-D205E76C0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78" y="193845"/>
            <a:ext cx="9710470" cy="62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1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E83EF5-E812-4E8A-B4E0-CD9C51FE3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4" y="389467"/>
            <a:ext cx="9371106" cy="66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06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9C9CCD-806B-40FD-8374-B70C59DF6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535120"/>
            <a:ext cx="8415868" cy="63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86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2E9FEA-ACAA-4B0D-BD42-A7F33D6A9BE7}"/>
              </a:ext>
            </a:extLst>
          </p:cNvPr>
          <p:cNvSpPr txBox="1"/>
          <p:nvPr/>
        </p:nvSpPr>
        <p:spPr>
          <a:xfrm>
            <a:off x="1828800" y="338329"/>
            <a:ext cx="985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99"/>
                </a:solidFill>
              </a:rPr>
              <a:t>WCW</a:t>
            </a:r>
          </a:p>
          <a:p>
            <a:r>
              <a:rPr lang="en-US" sz="4400" dirty="0">
                <a:solidFill>
                  <a:srgbClr val="000099"/>
                </a:solidFill>
              </a:rPr>
              <a:t>Students will say  eight,  nine and ten</a:t>
            </a:r>
          </a:p>
          <a:p>
            <a:r>
              <a:rPr lang="en-US" sz="4400" dirty="0">
                <a:solidFill>
                  <a:srgbClr val="000099"/>
                </a:solidFill>
              </a:rPr>
              <a:t> two or three times.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F392D-6696-4F34-9153-EDACEEAEA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62" y="2599266"/>
            <a:ext cx="6849476" cy="35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80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31B048-B49C-46E4-B8BF-21587C074B2E}"/>
              </a:ext>
            </a:extLst>
          </p:cNvPr>
          <p:cNvSpPr txBox="1"/>
          <p:nvPr/>
        </p:nvSpPr>
        <p:spPr>
          <a:xfrm>
            <a:off x="2624667" y="372533"/>
            <a:ext cx="5701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Pair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36554-1BF7-4586-B57E-95870017F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10" y="3033657"/>
            <a:ext cx="933580" cy="79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73EEE5-F029-4208-A299-8B651A264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11" y="4591525"/>
            <a:ext cx="933580" cy="790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6BEA1A-FE42-49ED-A614-49F580FAC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20" y="2064526"/>
            <a:ext cx="933580" cy="645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D8005-8CCC-4073-AEA2-2C241421F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20" y="2064525"/>
            <a:ext cx="933580" cy="645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339DF-5577-4FF4-A72A-D71DA54E4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20" y="2047189"/>
            <a:ext cx="933580" cy="6453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F6F97A-1E70-4971-BD69-C7FEF3BE0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40" y="2047188"/>
            <a:ext cx="933580" cy="645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9BDE8B-B336-41AD-A35B-488D05B6F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20" y="2047187"/>
            <a:ext cx="933580" cy="6453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4EF8E-7CDE-48E3-A511-27134D4C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40" y="2047187"/>
            <a:ext cx="933580" cy="6453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360229-D791-4144-AD34-3C4D5494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48" y="2044595"/>
            <a:ext cx="933580" cy="645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9C1C40-8AD4-4086-8557-3DAC7B3DC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56" y="2044594"/>
            <a:ext cx="933580" cy="6453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5800D3-D63D-4991-8E50-5D1C52EE40D5}"/>
              </a:ext>
            </a:extLst>
          </p:cNvPr>
          <p:cNvSpPr txBox="1"/>
          <p:nvPr/>
        </p:nvSpPr>
        <p:spPr>
          <a:xfrm>
            <a:off x="2997200" y="338719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   How many oranges are there?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7C0F3B-F45B-44E5-8735-9E1DC3B05C13}"/>
              </a:ext>
            </a:extLst>
          </p:cNvPr>
          <p:cNvCxnSpPr/>
          <p:nvPr/>
        </p:nvCxnSpPr>
        <p:spPr>
          <a:xfrm>
            <a:off x="2286000" y="3503064"/>
            <a:ext cx="660400" cy="137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7E00E26-7E5D-4F2B-80D0-B390C2A25AFB}"/>
              </a:ext>
            </a:extLst>
          </p:cNvPr>
          <p:cNvSpPr txBox="1"/>
          <p:nvPr/>
        </p:nvSpPr>
        <p:spPr>
          <a:xfrm>
            <a:off x="4368800" y="4791939"/>
            <a:ext cx="308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Eight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BF4584-8E62-438A-B94E-93B4B081E51A}"/>
              </a:ext>
            </a:extLst>
          </p:cNvPr>
          <p:cNvCxnSpPr>
            <a:stCxn id="8" idx="1"/>
          </p:cNvCxnSpPr>
          <p:nvPr/>
        </p:nvCxnSpPr>
        <p:spPr>
          <a:xfrm flipH="1">
            <a:off x="7651910" y="4986868"/>
            <a:ext cx="1177701" cy="160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01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89BA41-C011-44E4-B0A6-85FDAA4300F2}"/>
              </a:ext>
            </a:extLst>
          </p:cNvPr>
          <p:cNvSpPr txBox="1"/>
          <p:nvPr/>
        </p:nvSpPr>
        <p:spPr>
          <a:xfrm>
            <a:off x="3522132" y="2648466"/>
            <a:ext cx="628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many oranges are there?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1E313-4FA0-49FF-BBA2-E0AD28E39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4" y="643466"/>
            <a:ext cx="794910" cy="541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B192FA-426C-44CD-8264-2F0ABC43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44" y="643465"/>
            <a:ext cx="794910" cy="541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514E48-A538-4CB0-9944-6996B6151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22" y="660399"/>
            <a:ext cx="794910" cy="541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29D7B-7B73-4BF1-800F-E5812722C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09" y="643466"/>
            <a:ext cx="794910" cy="541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BC18BD-8407-4156-B621-06CFA9C5B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7" y="643466"/>
            <a:ext cx="794910" cy="541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159685-990D-402F-96D8-0EDBA0AAA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45" y="660398"/>
            <a:ext cx="794910" cy="541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149481-0FAF-4B07-8B0E-26B587196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32" y="660398"/>
            <a:ext cx="794910" cy="54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23D079-261C-4C38-B357-917368BBA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97" y="643463"/>
            <a:ext cx="794910" cy="541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BCA7A7-A95C-454D-BC73-F37ADFE71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89" y="1861446"/>
            <a:ext cx="1133633" cy="971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191C40-44AF-488D-B3A9-6594C612E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19" y="3840203"/>
            <a:ext cx="933580" cy="7906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C56A08-8EA5-4AE9-A45B-0C5CF0420A05}"/>
              </a:ext>
            </a:extLst>
          </p:cNvPr>
          <p:cNvSpPr txBox="1"/>
          <p:nvPr/>
        </p:nvSpPr>
        <p:spPr>
          <a:xfrm>
            <a:off x="3996267" y="4690533"/>
            <a:ext cx="355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</a:rPr>
              <a:t>Nine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B84840-0D3F-4C4E-8D04-4539A0F40C79}"/>
              </a:ext>
            </a:extLst>
          </p:cNvPr>
          <p:cNvCxnSpPr>
            <a:endCxn id="4" idx="1"/>
          </p:cNvCxnSpPr>
          <p:nvPr/>
        </p:nvCxnSpPr>
        <p:spPr>
          <a:xfrm>
            <a:off x="2614822" y="2648464"/>
            <a:ext cx="907310" cy="32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2B6E98-AA00-481F-A248-433C4DF3DC84}"/>
              </a:ext>
            </a:extLst>
          </p:cNvPr>
          <p:cNvCxnSpPr/>
          <p:nvPr/>
        </p:nvCxnSpPr>
        <p:spPr>
          <a:xfrm flipH="1">
            <a:off x="7806267" y="4470400"/>
            <a:ext cx="1064552" cy="423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F578FDA-E0B4-4412-AFA1-A46E229A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52" y="660397"/>
            <a:ext cx="79491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5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E93D65-6440-4EA6-A594-D0B7B0A4B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16000"/>
            <a:ext cx="884112" cy="609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4111E-B97A-4A36-99D9-CED2F225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69" y="1016000"/>
            <a:ext cx="666598" cy="609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F80D0-ACA3-4473-8D6D-BE1565E1A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24" y="1016000"/>
            <a:ext cx="666598" cy="609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609D7-EE3B-4C12-B5C7-620554BEE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22" y="1016000"/>
            <a:ext cx="666598" cy="609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AA8979-FD12-4DBE-8480-0BDEC9B47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12" y="1016000"/>
            <a:ext cx="575988" cy="609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14B6D7-3960-4DE2-9454-B852F2F0A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10" y="1016000"/>
            <a:ext cx="575988" cy="609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581FF8-233D-4FAC-8E1F-CB6138DBD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08" y="999066"/>
            <a:ext cx="575988" cy="609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50FA72-4616-4B44-8282-5256512FE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90" y="999066"/>
            <a:ext cx="575988" cy="609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16DFCF-86C4-4A7D-AB84-426569109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96" y="999066"/>
            <a:ext cx="575988" cy="609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45527-CEA7-4B0B-982E-224203648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741" y="1016000"/>
            <a:ext cx="575988" cy="6095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6258D9-DCD2-462B-B6A4-C530AEC8B212}"/>
              </a:ext>
            </a:extLst>
          </p:cNvPr>
          <p:cNvSpPr txBox="1"/>
          <p:nvPr/>
        </p:nvSpPr>
        <p:spPr>
          <a:xfrm>
            <a:off x="3851965" y="2948545"/>
            <a:ext cx="680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How many oranges are there?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63191-DF04-41A7-B726-23634CE99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93" y="2247619"/>
            <a:ext cx="1245507" cy="105486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F7C180-CF67-419A-A1BA-D790F12CE1BC}"/>
              </a:ext>
            </a:extLst>
          </p:cNvPr>
          <p:cNvCxnSpPr/>
          <p:nvPr/>
        </p:nvCxnSpPr>
        <p:spPr>
          <a:xfrm>
            <a:off x="2489200" y="3149600"/>
            <a:ext cx="1317222" cy="15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D652E1-BA75-4B84-BBEB-89834C01168B}"/>
              </a:ext>
            </a:extLst>
          </p:cNvPr>
          <p:cNvSpPr txBox="1"/>
          <p:nvPr/>
        </p:nvSpPr>
        <p:spPr>
          <a:xfrm>
            <a:off x="5526155" y="4700650"/>
            <a:ext cx="2222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rgbClr val="FF0000"/>
                </a:solidFill>
              </a:rPr>
              <a:t>Ten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04DB18-B0A8-4036-9B66-738C7585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57" y="4135035"/>
            <a:ext cx="1319769" cy="113123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E196B8-4E0A-4DA9-97A9-A5A9A7E6A733}"/>
              </a:ext>
            </a:extLst>
          </p:cNvPr>
          <p:cNvCxnSpPr/>
          <p:nvPr/>
        </p:nvCxnSpPr>
        <p:spPr>
          <a:xfrm flipH="1">
            <a:off x="8201741" y="4996311"/>
            <a:ext cx="1317816" cy="269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82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6FC304-F6C7-43C3-B317-1D95FC5DF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33" y="1722966"/>
            <a:ext cx="9516534" cy="449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223ED4-3D07-40DC-92D1-BA561A7B2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3" y="1875366"/>
            <a:ext cx="9516534" cy="4495800"/>
          </a:xfrm>
          <a:prstGeom prst="rect">
            <a:avLst/>
          </a:prstGeom>
        </p:spPr>
      </p:pic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E2F9B661-F9A2-4C50-BEA5-E9A07675A226}"/>
              </a:ext>
            </a:extLst>
          </p:cNvPr>
          <p:cNvSpPr/>
          <p:nvPr/>
        </p:nvSpPr>
        <p:spPr>
          <a:xfrm>
            <a:off x="2658533" y="1286933"/>
            <a:ext cx="7890934" cy="214206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3028377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D09C57-981F-45D1-B67A-A656615257BC}"/>
              </a:ext>
            </a:extLst>
          </p:cNvPr>
          <p:cNvSpPr txBox="1"/>
          <p:nvPr/>
        </p:nvSpPr>
        <p:spPr>
          <a:xfrm>
            <a:off x="795867" y="677333"/>
            <a:ext cx="5300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Teacher’s Introduce</a:t>
            </a:r>
          </a:p>
          <a:p>
            <a:r>
              <a:rPr lang="en-US" sz="3200" dirty="0" err="1">
                <a:solidFill>
                  <a:srgbClr val="000099"/>
                </a:solidFill>
              </a:rPr>
              <a:t>Ferdousi</a:t>
            </a:r>
            <a:r>
              <a:rPr lang="en-US" sz="3200" dirty="0">
                <a:solidFill>
                  <a:srgbClr val="000099"/>
                </a:solidFill>
              </a:rPr>
              <a:t> Begum</a:t>
            </a:r>
          </a:p>
          <a:p>
            <a:r>
              <a:rPr lang="en-US" sz="3200" dirty="0">
                <a:solidFill>
                  <a:srgbClr val="000099"/>
                </a:solidFill>
              </a:rPr>
              <a:t>Head Teacher</a:t>
            </a:r>
          </a:p>
          <a:p>
            <a:r>
              <a:rPr lang="en-US" sz="3200" dirty="0" err="1">
                <a:solidFill>
                  <a:srgbClr val="000099"/>
                </a:solidFill>
              </a:rPr>
              <a:t>Jagannathpur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Puraton</a:t>
            </a:r>
            <a:r>
              <a:rPr lang="en-US" sz="3200" dirty="0">
                <a:solidFill>
                  <a:srgbClr val="000099"/>
                </a:solidFill>
              </a:rPr>
              <a:t> GPS</a:t>
            </a:r>
          </a:p>
          <a:p>
            <a:r>
              <a:rPr lang="en-US" sz="3200" dirty="0" err="1">
                <a:solidFill>
                  <a:srgbClr val="000099"/>
                </a:solidFill>
              </a:rPr>
              <a:t>Bhairab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Kishoregonj</a:t>
            </a:r>
            <a:r>
              <a:rPr lang="en-US" sz="3200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FC8E9-1FA0-46BD-BD18-C165E34EC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" y="3513666"/>
            <a:ext cx="3505199" cy="3505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F1298-49B6-495C-BADE-688568DB32E1}"/>
              </a:ext>
            </a:extLst>
          </p:cNvPr>
          <p:cNvSpPr txBox="1"/>
          <p:nvPr/>
        </p:nvSpPr>
        <p:spPr>
          <a:xfrm>
            <a:off x="6333066" y="923553"/>
            <a:ext cx="46566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Class Two</a:t>
            </a:r>
          </a:p>
          <a:p>
            <a:r>
              <a:rPr lang="en-US" sz="3200" dirty="0">
                <a:solidFill>
                  <a:srgbClr val="C00000"/>
                </a:solidFill>
              </a:rPr>
              <a:t>Sub- English</a:t>
            </a:r>
          </a:p>
          <a:p>
            <a:r>
              <a:rPr lang="en-US" sz="3200" dirty="0">
                <a:solidFill>
                  <a:srgbClr val="C00000"/>
                </a:solidFill>
              </a:rPr>
              <a:t>Date- 2/3/2020</a:t>
            </a:r>
          </a:p>
          <a:p>
            <a:r>
              <a:rPr lang="en-US" sz="3200" dirty="0">
                <a:solidFill>
                  <a:srgbClr val="C00000"/>
                </a:solidFill>
              </a:rPr>
              <a:t>Time- 40 minutes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2886E-012E-43ED-A912-AA74A5BB2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84" y="3429000"/>
            <a:ext cx="2576770" cy="31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19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97952-CAD0-4DCF-B7B9-E0C4247B8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1537564"/>
            <a:ext cx="2130956" cy="159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5632D7-7F9B-447D-B2D0-424A9F3FA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537564"/>
            <a:ext cx="2130954" cy="1596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3FD149-6CCF-43BA-A9CC-9328B514D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3" y="1537563"/>
            <a:ext cx="2130956" cy="1596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D746B8-816D-4D62-956E-9DE1787B1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7" y="1537563"/>
            <a:ext cx="2130956" cy="1596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B73E5-8A58-4CF3-943F-B587837E3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1537563"/>
            <a:ext cx="2130956" cy="1596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158291-CD0C-4DD1-AB6E-88AA6D722585}"/>
              </a:ext>
            </a:extLst>
          </p:cNvPr>
          <p:cNvSpPr txBox="1"/>
          <p:nvPr/>
        </p:nvSpPr>
        <p:spPr>
          <a:xfrm>
            <a:off x="3016777" y="440267"/>
            <a:ext cx="6296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Look at the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6A3AAA-895E-4EDB-BCAD-6E0C1C425A06}"/>
              </a:ext>
            </a:extLst>
          </p:cNvPr>
          <p:cNvSpPr txBox="1"/>
          <p:nvPr/>
        </p:nvSpPr>
        <p:spPr>
          <a:xfrm>
            <a:off x="4870978" y="3339557"/>
            <a:ext cx="2450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Clouds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82704-ED88-4299-A6AB-72BC6FFFEB95}"/>
              </a:ext>
            </a:extLst>
          </p:cNvPr>
          <p:cNvSpPr txBox="1"/>
          <p:nvPr/>
        </p:nvSpPr>
        <p:spPr>
          <a:xfrm>
            <a:off x="2418821" y="4314832"/>
            <a:ext cx="823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</a:rPr>
              <a:t>How many clouds are there?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26716-DE2A-4C24-B21E-06AB6A677E07}"/>
              </a:ext>
            </a:extLst>
          </p:cNvPr>
          <p:cNvSpPr txBox="1"/>
          <p:nvPr/>
        </p:nvSpPr>
        <p:spPr>
          <a:xfrm flipH="1">
            <a:off x="3254378" y="5214988"/>
            <a:ext cx="3789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Five (5)</a:t>
            </a:r>
          </a:p>
        </p:txBody>
      </p:sp>
    </p:spTree>
    <p:extLst>
      <p:ext uri="{BB962C8B-B14F-4D97-AF65-F5344CB8AC3E}">
        <p14:creationId xmlns:p14="http://schemas.microsoft.com/office/powerpoint/2010/main" val="1798623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7B2071-657D-4CC2-A1E7-3649E5AAA5CA}"/>
              </a:ext>
            </a:extLst>
          </p:cNvPr>
          <p:cNvSpPr txBox="1"/>
          <p:nvPr/>
        </p:nvSpPr>
        <p:spPr>
          <a:xfrm>
            <a:off x="1388533" y="694267"/>
            <a:ext cx="8060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How many umbrellas are there?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AE447-B098-412D-A370-0825AD826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980667"/>
            <a:ext cx="2057400" cy="2219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ED2553-1314-4EA2-958F-AA596EAEF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68" y="1980666"/>
            <a:ext cx="2057400" cy="2219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EA1057-D300-479E-BD16-85CC258FA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8" y="1980666"/>
            <a:ext cx="2057400" cy="2219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BBF4A1-A1FA-4A1B-8275-F5B9721F7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0666"/>
            <a:ext cx="2057400" cy="2219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68448-C9A8-4397-98F0-4E2E35877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2" y="1989133"/>
            <a:ext cx="2057400" cy="2219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5C8883-644C-4E29-8E18-2D47FA209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32" y="1980665"/>
            <a:ext cx="2057400" cy="2219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B83F0B-EBD4-44C3-A6A4-278D3B42B6E2}"/>
              </a:ext>
            </a:extLst>
          </p:cNvPr>
          <p:cNvSpPr txBox="1"/>
          <p:nvPr/>
        </p:nvSpPr>
        <p:spPr>
          <a:xfrm>
            <a:off x="4224864" y="4978399"/>
            <a:ext cx="5223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 Six  (6)</a:t>
            </a:r>
          </a:p>
        </p:txBody>
      </p:sp>
    </p:spTree>
    <p:extLst>
      <p:ext uri="{BB962C8B-B14F-4D97-AF65-F5344CB8AC3E}">
        <p14:creationId xmlns:p14="http://schemas.microsoft.com/office/powerpoint/2010/main" val="2566930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9FAE08-95A7-40F3-9632-C1BE89DB6128}"/>
              </a:ext>
            </a:extLst>
          </p:cNvPr>
          <p:cNvSpPr txBox="1"/>
          <p:nvPr/>
        </p:nvSpPr>
        <p:spPr>
          <a:xfrm>
            <a:off x="1693333" y="728133"/>
            <a:ext cx="905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6600"/>
                </a:solidFill>
              </a:rPr>
              <a:t>How many men are there?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CE489-20D6-48FF-A8F5-4E5FA0C35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7" y="1940041"/>
            <a:ext cx="2090589" cy="1744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983FE-4238-4C3C-8CD5-7D2CD7429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63" y="1940128"/>
            <a:ext cx="2090589" cy="1744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5AD6C-2294-4B63-B646-F337EFDF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29" y="1940127"/>
            <a:ext cx="2090589" cy="1744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4271A3-9DFB-4FAB-8B14-6CF75F536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43" y="1940099"/>
            <a:ext cx="2090589" cy="1744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F3BBCF-6AB8-44E3-8C11-59F0318B5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59" y="1940071"/>
            <a:ext cx="2090589" cy="17441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CBEABA-C072-4D01-B41C-79D32447C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94" y="1940043"/>
            <a:ext cx="2090589" cy="17441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535EFF-AA4E-4762-919D-4A14AB20D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962" y="1940042"/>
            <a:ext cx="2090589" cy="17441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BBC3F9-3B85-4829-BEF8-432893FDD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7" y="1940125"/>
            <a:ext cx="2090589" cy="1744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8177A5-70C9-4CDB-A8E8-A0A288061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31" y="1940122"/>
            <a:ext cx="2090589" cy="1744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D18B08-7C03-4620-8B5D-1EDD378B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94" y="1940119"/>
            <a:ext cx="2090589" cy="17441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AD321D-311A-41D5-BE2B-F21B977C4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96" y="1940114"/>
            <a:ext cx="2090589" cy="17441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1BCA0E-CCC2-4B4F-839D-6E0476D25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56" y="1940112"/>
            <a:ext cx="2090589" cy="17441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BB7982-E46F-4531-AC0E-8CB59016C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61" y="1940041"/>
            <a:ext cx="2090589" cy="17441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62A451-04C8-48F8-897B-B2694ED2ADFE}"/>
              </a:ext>
            </a:extLst>
          </p:cNvPr>
          <p:cNvSpPr txBox="1"/>
          <p:nvPr/>
        </p:nvSpPr>
        <p:spPr>
          <a:xfrm>
            <a:off x="4119850" y="4707466"/>
            <a:ext cx="302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6600"/>
                </a:solidFill>
              </a:rPr>
              <a:t>Seven  (7)        </a:t>
            </a:r>
          </a:p>
        </p:txBody>
      </p:sp>
    </p:spTree>
    <p:extLst>
      <p:ext uri="{BB962C8B-B14F-4D97-AF65-F5344CB8AC3E}">
        <p14:creationId xmlns:p14="http://schemas.microsoft.com/office/powerpoint/2010/main" val="1262941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9C3F0-F220-418F-8DB4-E81411177D33}"/>
              </a:ext>
            </a:extLst>
          </p:cNvPr>
          <p:cNvSpPr txBox="1"/>
          <p:nvPr/>
        </p:nvSpPr>
        <p:spPr>
          <a:xfrm>
            <a:off x="1456267" y="643467"/>
            <a:ext cx="965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99"/>
                </a:solidFill>
              </a:rPr>
              <a:t>How many birds are there?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13DE1-9716-4624-BE97-34D6A4DAB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1" y="1726671"/>
            <a:ext cx="2857500" cy="191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74439-04A6-4841-BBE3-05CA8D8AF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25" y="1726670"/>
            <a:ext cx="2857500" cy="1914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0A2CB3-549B-488C-8D85-AAA13F1C7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29" y="1726668"/>
            <a:ext cx="2857500" cy="19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9C0800-3EEC-433F-BA19-E3D7559D3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77" y="1726669"/>
            <a:ext cx="2857500" cy="1914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35645-8C63-44E6-BD98-C5E2F4704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1" y="3753312"/>
            <a:ext cx="2857500" cy="191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7A8422-20C3-4F1C-9119-34BAAD885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47" y="3753312"/>
            <a:ext cx="2857500" cy="1914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61317D-8D8E-4245-84E8-26925D9D4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9" y="3753313"/>
            <a:ext cx="2857500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659091-3653-48DF-87FB-04D5BEF6E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59" y="3753313"/>
            <a:ext cx="2857500" cy="1914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12EF8D-FA28-4642-A263-6D2B7593F268}"/>
              </a:ext>
            </a:extLst>
          </p:cNvPr>
          <p:cNvSpPr txBox="1"/>
          <p:nvPr/>
        </p:nvSpPr>
        <p:spPr>
          <a:xfrm>
            <a:off x="4230159" y="5847689"/>
            <a:ext cx="2627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 Eight   (8)</a:t>
            </a:r>
          </a:p>
        </p:txBody>
      </p:sp>
    </p:spTree>
    <p:extLst>
      <p:ext uri="{BB962C8B-B14F-4D97-AF65-F5344CB8AC3E}">
        <p14:creationId xmlns:p14="http://schemas.microsoft.com/office/powerpoint/2010/main" val="3762362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3A109-59E5-468D-950D-060CF1B8AF32}"/>
              </a:ext>
            </a:extLst>
          </p:cNvPr>
          <p:cNvSpPr txBox="1"/>
          <p:nvPr/>
        </p:nvSpPr>
        <p:spPr>
          <a:xfrm>
            <a:off x="2261870" y="338665"/>
            <a:ext cx="766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How many fishes are there?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8A55F-5FE8-434E-A9E2-5F6EC603C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0070" y="2362202"/>
            <a:ext cx="2523070" cy="1185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0DFB34-E56F-48B5-96BE-11AC71D8F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3890" y="2362200"/>
            <a:ext cx="2523070" cy="1185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E6A914-5FAC-40AD-8D39-101BC5D72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4832" y="2362200"/>
            <a:ext cx="2523070" cy="1185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EB082-B861-4748-85C6-5019DDEE7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4401" y="2362201"/>
            <a:ext cx="2523070" cy="1185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42209D-AD39-405C-90ED-A502E5718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2752" y="2362201"/>
            <a:ext cx="2523070" cy="1185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48E32D-97AC-41E0-A0CC-C1691CA13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1103" y="2362201"/>
            <a:ext cx="2523070" cy="1185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D3ADE-86B7-488C-B24F-72DFAB60E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47665" y="2324108"/>
            <a:ext cx="2260612" cy="1185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E6877-6848-4B90-85BE-AB01E2895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88327" y="2324107"/>
            <a:ext cx="2345281" cy="1185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17800-E222-435C-B2AB-54C6F0250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94864" y="2281773"/>
            <a:ext cx="2345281" cy="11853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42E70F-D7AA-4460-BE95-2CF19A763782}"/>
              </a:ext>
            </a:extLst>
          </p:cNvPr>
          <p:cNvSpPr txBox="1"/>
          <p:nvPr/>
        </p:nvSpPr>
        <p:spPr>
          <a:xfrm flipH="1">
            <a:off x="4209033" y="4749169"/>
            <a:ext cx="5215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6600"/>
                </a:solidFill>
              </a:rPr>
              <a:t>Nine  (9)</a:t>
            </a:r>
          </a:p>
        </p:txBody>
      </p:sp>
    </p:spTree>
    <p:extLst>
      <p:ext uri="{BB962C8B-B14F-4D97-AF65-F5344CB8AC3E}">
        <p14:creationId xmlns:p14="http://schemas.microsoft.com/office/powerpoint/2010/main" val="1605338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050A81-3561-467A-8583-CE2AD468A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3056" y="2315059"/>
            <a:ext cx="2256816" cy="979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CE609A-94B9-4BF8-A20F-008568AB5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6442" y="2315058"/>
            <a:ext cx="2256816" cy="9794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A230CF-D4AB-4F34-8D41-47407363A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1192" y="2207329"/>
            <a:ext cx="2256816" cy="979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13024C-20CF-470E-8CEC-5C7684177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0690" y="2207328"/>
            <a:ext cx="2256816" cy="979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46C576-C70C-4414-882C-BB3235526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5439" y="2198134"/>
            <a:ext cx="2256816" cy="9794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6A6B7E-F857-4883-A70E-9F53CFB50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0188" y="2188941"/>
            <a:ext cx="2256816" cy="9794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1B97AD-C78C-4E3B-B97C-289BB66B5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0188" y="2175231"/>
            <a:ext cx="2256816" cy="979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7FD3C1-8D41-469D-8987-8EAC2FFE7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4937" y="2161519"/>
            <a:ext cx="2256816" cy="979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153325-52E0-4CA6-B15A-0FE00ED95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4435" y="2175231"/>
            <a:ext cx="2256816" cy="9794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948A58-42C0-48AD-A11C-BBCFE5CEE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28491" y="2242808"/>
            <a:ext cx="2256816" cy="9794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F1DEF5-6842-4B1C-9C9B-9C97930E4443}"/>
              </a:ext>
            </a:extLst>
          </p:cNvPr>
          <p:cNvSpPr txBox="1"/>
          <p:nvPr/>
        </p:nvSpPr>
        <p:spPr>
          <a:xfrm>
            <a:off x="1303867" y="372533"/>
            <a:ext cx="943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Nine fishes and one fish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C56E48-3297-4C6A-B6F3-D374A4186C73}"/>
              </a:ext>
            </a:extLst>
          </p:cNvPr>
          <p:cNvSpPr txBox="1"/>
          <p:nvPr/>
        </p:nvSpPr>
        <p:spPr>
          <a:xfrm>
            <a:off x="4521200" y="4555067"/>
            <a:ext cx="541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Ten  (10)</a:t>
            </a:r>
          </a:p>
        </p:txBody>
      </p:sp>
    </p:spTree>
    <p:extLst>
      <p:ext uri="{BB962C8B-B14F-4D97-AF65-F5344CB8AC3E}">
        <p14:creationId xmlns:p14="http://schemas.microsoft.com/office/powerpoint/2010/main" val="3169156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1117DC-2BB6-47E6-81FB-B28119D7B262}"/>
              </a:ext>
            </a:extLst>
          </p:cNvPr>
          <p:cNvSpPr txBox="1"/>
          <p:nvPr/>
        </p:nvSpPr>
        <p:spPr>
          <a:xfrm>
            <a:off x="1845733" y="762000"/>
            <a:ext cx="889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Now open your book at page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B2A9A-9892-449B-9E6B-BE1D9AAB8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4" y="1794667"/>
            <a:ext cx="9646180" cy="46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20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5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209</TotalTime>
  <Words>208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33</cp:revision>
  <dcterms:created xsi:type="dcterms:W3CDTF">2020-02-26T15:23:20Z</dcterms:created>
  <dcterms:modified xsi:type="dcterms:W3CDTF">2020-03-02T15:13:44Z</dcterms:modified>
</cp:coreProperties>
</file>