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62" y="-30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0D83-C812-4B5D-AE6C-3EFAC5A90B1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63AF6-8656-47D4-8DFB-83FD324F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4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পূর্ব</a:t>
            </a:r>
            <a:r>
              <a:rPr lang="en-US" baseline="0" smtClean="0"/>
              <a:t> জ্ঞান ঝাচাই করার জন্য দুটি প্রশ্ন 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8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৩ নং</a:t>
            </a:r>
            <a:r>
              <a:rPr lang="en-US" baseline="0" smtClean="0"/>
              <a:t> শিখন অনুযায়ী উপস্থাপন।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66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৩</a:t>
            </a:r>
            <a:r>
              <a:rPr lang="en-US" baseline="0" smtClean="0"/>
              <a:t> </a:t>
            </a:r>
            <a:r>
              <a:rPr lang="en-US" smtClean="0"/>
              <a:t> নং</a:t>
            </a:r>
            <a:r>
              <a:rPr lang="en-US" baseline="0" smtClean="0"/>
              <a:t> শিখন অনুযায়ী উপস্থাপন।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02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৩</a:t>
            </a:r>
            <a:r>
              <a:rPr lang="en-US" baseline="0" smtClean="0"/>
              <a:t> </a:t>
            </a:r>
            <a:r>
              <a:rPr lang="en-US" smtClean="0"/>
              <a:t> নং</a:t>
            </a:r>
            <a:r>
              <a:rPr lang="en-US" baseline="0" smtClean="0"/>
              <a:t> শিখন অনুযায়ী দলীয় কাজ । 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93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বহূনির্বাচনী</a:t>
            </a:r>
            <a:r>
              <a:rPr lang="bn-BD" baseline="0" smtClean="0"/>
              <a:t> প্রশ্নের মাধ্যমে মূল্যায়ন।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92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86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পাঠ</a:t>
            </a:r>
            <a:r>
              <a:rPr lang="bn-BD" baseline="0" smtClean="0"/>
              <a:t> সমাপ্তি।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7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একটি</a:t>
            </a:r>
            <a:r>
              <a:rPr lang="en-US" baseline="0" smtClean="0"/>
              <a:t> ভিডিও।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2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পাঠ</a:t>
            </a:r>
            <a:r>
              <a:rPr lang="en-US" baseline="0" smtClean="0"/>
              <a:t> ঘোষনা 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5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শিখন</a:t>
            </a:r>
            <a:r>
              <a:rPr lang="en-US" baseline="0" smtClean="0"/>
              <a:t> ফল 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6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59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১ নং</a:t>
            </a:r>
            <a:r>
              <a:rPr lang="en-US" baseline="0" smtClean="0"/>
              <a:t> শিখন অনুযায়ী উপস্থাপন।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97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২ নং</a:t>
            </a:r>
            <a:r>
              <a:rPr lang="en-US" baseline="0" smtClean="0"/>
              <a:t> শিখন অনুযায়ী উপস্থাপন।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6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২ নং</a:t>
            </a:r>
            <a:r>
              <a:rPr lang="en-US" baseline="0" smtClean="0"/>
              <a:t> শিখন অনুযায়ী উপস্থাপন।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67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১ ও ২ নং</a:t>
            </a:r>
            <a:r>
              <a:rPr lang="en-US" baseline="0" smtClean="0"/>
              <a:t> শিখন অনুযায়ী  একক কাজ ।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3AF6-8656-47D4-8DFB-83FD324F90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0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Sort 6"/>
          <p:cNvSpPr/>
          <p:nvPr userDrawn="1"/>
        </p:nvSpPr>
        <p:spPr>
          <a:xfrm>
            <a:off x="0" y="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ort 7"/>
          <p:cNvSpPr/>
          <p:nvPr userDrawn="1"/>
        </p:nvSpPr>
        <p:spPr>
          <a:xfrm>
            <a:off x="1981200" y="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ort 8"/>
          <p:cNvSpPr/>
          <p:nvPr userDrawn="1"/>
        </p:nvSpPr>
        <p:spPr>
          <a:xfrm>
            <a:off x="4038600" y="0"/>
            <a:ext cx="4114800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ort 10"/>
          <p:cNvSpPr/>
          <p:nvPr userDrawn="1"/>
        </p:nvSpPr>
        <p:spPr>
          <a:xfrm>
            <a:off x="8153400" y="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ort 11"/>
          <p:cNvSpPr/>
          <p:nvPr userDrawn="1"/>
        </p:nvSpPr>
        <p:spPr>
          <a:xfrm>
            <a:off x="10119519" y="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Sort 12"/>
          <p:cNvSpPr/>
          <p:nvPr userDrawn="1"/>
        </p:nvSpPr>
        <p:spPr>
          <a:xfrm>
            <a:off x="-61119" y="662940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Sort 13"/>
          <p:cNvSpPr/>
          <p:nvPr userDrawn="1"/>
        </p:nvSpPr>
        <p:spPr>
          <a:xfrm>
            <a:off x="1920081" y="662940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Sort 14"/>
          <p:cNvSpPr/>
          <p:nvPr userDrawn="1"/>
        </p:nvSpPr>
        <p:spPr>
          <a:xfrm>
            <a:off x="3977481" y="6629400"/>
            <a:ext cx="4114800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Sort 15"/>
          <p:cNvSpPr/>
          <p:nvPr userDrawn="1"/>
        </p:nvSpPr>
        <p:spPr>
          <a:xfrm>
            <a:off x="8092281" y="662940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ort 16"/>
          <p:cNvSpPr/>
          <p:nvPr userDrawn="1"/>
        </p:nvSpPr>
        <p:spPr>
          <a:xfrm>
            <a:off x="10058400" y="6629400"/>
            <a:ext cx="2042319" cy="228600"/>
          </a:xfrm>
          <a:prstGeom prst="flowChartSor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 userDrawn="1"/>
        </p:nvGrpSpPr>
        <p:grpSpPr>
          <a:xfrm rot="5400000">
            <a:off x="-3217466" y="3316684"/>
            <a:ext cx="6591301" cy="186530"/>
            <a:chOff x="-167481" y="1447800"/>
            <a:chExt cx="12161838" cy="228600"/>
          </a:xfrm>
          <a:solidFill>
            <a:schemeClr val="accent4"/>
          </a:solidFill>
        </p:grpSpPr>
        <p:sp>
          <p:nvSpPr>
            <p:cNvPr id="18" name="Flowchart: Sort 17"/>
            <p:cNvSpPr/>
            <p:nvPr userDrawn="1"/>
          </p:nvSpPr>
          <p:spPr>
            <a:xfrm>
              <a:off x="-167481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Sort 18"/>
            <p:cNvSpPr/>
            <p:nvPr userDrawn="1"/>
          </p:nvSpPr>
          <p:spPr>
            <a:xfrm>
              <a:off x="1813719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Sort 19"/>
            <p:cNvSpPr/>
            <p:nvPr userDrawn="1"/>
          </p:nvSpPr>
          <p:spPr>
            <a:xfrm>
              <a:off x="3871119" y="1447800"/>
              <a:ext cx="4114800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Sort 20"/>
            <p:cNvSpPr/>
            <p:nvPr userDrawn="1"/>
          </p:nvSpPr>
          <p:spPr>
            <a:xfrm>
              <a:off x="7985919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Sort 21"/>
            <p:cNvSpPr/>
            <p:nvPr userDrawn="1"/>
          </p:nvSpPr>
          <p:spPr>
            <a:xfrm>
              <a:off x="9952038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rot="5400000">
            <a:off x="8788003" y="3354786"/>
            <a:ext cx="6591301" cy="186530"/>
            <a:chOff x="-167481" y="1447800"/>
            <a:chExt cx="12161838" cy="228600"/>
          </a:xfrm>
          <a:solidFill>
            <a:schemeClr val="accent4"/>
          </a:solidFill>
        </p:grpSpPr>
        <p:sp>
          <p:nvSpPr>
            <p:cNvPr id="25" name="Flowchart: Sort 24"/>
            <p:cNvSpPr/>
            <p:nvPr userDrawn="1"/>
          </p:nvSpPr>
          <p:spPr>
            <a:xfrm>
              <a:off x="-167481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Sort 25"/>
            <p:cNvSpPr/>
            <p:nvPr userDrawn="1"/>
          </p:nvSpPr>
          <p:spPr>
            <a:xfrm>
              <a:off x="1813719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Sort 26"/>
            <p:cNvSpPr/>
            <p:nvPr userDrawn="1"/>
          </p:nvSpPr>
          <p:spPr>
            <a:xfrm>
              <a:off x="3871119" y="1447800"/>
              <a:ext cx="4114800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Sort 27"/>
            <p:cNvSpPr/>
            <p:nvPr userDrawn="1"/>
          </p:nvSpPr>
          <p:spPr>
            <a:xfrm>
              <a:off x="7985919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Sort 28"/>
            <p:cNvSpPr/>
            <p:nvPr userDrawn="1"/>
          </p:nvSpPr>
          <p:spPr>
            <a:xfrm>
              <a:off x="9952038" y="1447800"/>
              <a:ext cx="2042319" cy="228600"/>
            </a:xfrm>
            <a:prstGeom prst="flowChartSor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19" y="74235"/>
            <a:ext cx="1295400" cy="99256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919" y="74235"/>
            <a:ext cx="1295400" cy="99256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9" y="5865435"/>
            <a:ext cx="1295400" cy="99256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19" y="5865435"/>
            <a:ext cx="1295400" cy="992565"/>
          </a:xfrm>
          <a:prstGeom prst="rect">
            <a:avLst/>
          </a:prstGeom>
        </p:spPr>
      </p:pic>
      <p:sp>
        <p:nvSpPr>
          <p:cNvPr id="38" name="TextBox 37"/>
          <p:cNvSpPr txBox="1"/>
          <p:nvPr userDrawn="1"/>
        </p:nvSpPr>
        <p:spPr>
          <a:xfrm>
            <a:off x="5014119" y="-7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Shahin Alam 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4023519" y="65648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latin typeface="NikoshBAN" pitchFamily="2" charset="0"/>
                <a:cs typeface="NikoshBAN" pitchFamily="2" charset="0"/>
              </a:rPr>
              <a:t>শাহীন</a:t>
            </a:r>
            <a:r>
              <a:rPr lang="en-US" b="1" baseline="0" smtClean="0">
                <a:latin typeface="NikoshBAN" pitchFamily="2" charset="0"/>
                <a:cs typeface="NikoshBAN" pitchFamily="2" charset="0"/>
              </a:rPr>
              <a:t> আলম, জেলা এম্বাসেডর,ছাতক, সুনামগঞ্জ। </a:t>
            </a:r>
            <a:endParaRPr lang="en-US" b="1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zQLQYJEbTh4&amp;feature=youtu.b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919" y="1151155"/>
            <a:ext cx="5410200" cy="30398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512177" y="4953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7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56919" y="50393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জামাতে নামাজ হওয়া </a:t>
            </a:r>
            <a:endParaRPr lang="en-US" sz="28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24119" y="5039380"/>
            <a:ext cx="2784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খুতবা দেয়া </a:t>
            </a:r>
            <a:endParaRPr lang="en-US" sz="28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519" y="50393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সর্বসাধারণের অনুমতি থাকা </a:t>
            </a:r>
            <a:endParaRPr lang="en-US" sz="28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519" y="1982101"/>
            <a:ext cx="3543300" cy="21327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519" y="1981201"/>
            <a:ext cx="3581400" cy="21370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19" y="1979401"/>
            <a:ext cx="3657600" cy="21457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2804319" y="533400"/>
            <a:ext cx="63246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জুম‘আ আদায় হওয়ার  শর্তাবলী </a:t>
            </a:r>
            <a:endParaRPr lang="en-US" sz="32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4481847" y="1208467"/>
            <a:ext cx="2730321" cy="1687133"/>
          </a:xfrm>
          <a:prstGeom prst="star16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90319" y="1828800"/>
            <a:ext cx="1596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3319" y="4038600"/>
            <a:ext cx="7208895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514350" indent="-514350" algn="ctr">
              <a:buFont typeface="Wingdings" panose="05000000000000000000" pitchFamily="2" charset="2"/>
              <a:buChar char="q"/>
            </a:pPr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জুম‘আ আদায় হওয়ার  ৪টি শর্ত লিখ।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110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19" y="1371600"/>
            <a:ext cx="3772862" cy="14581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19" y="3162407"/>
            <a:ext cx="3733800" cy="14171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18" y="4901763"/>
            <a:ext cx="3772863" cy="14228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8911788" y="5191780"/>
            <a:ext cx="2784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প্রাপ্ত বয়স্ক 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519" y="52679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latin typeface="NikoshBAN" panose="02000000000000000000" pitchFamily="2" charset="0"/>
              </a:rPr>
              <a:t>ان يكون بالغا</a:t>
            </a:r>
            <a:endParaRPr lang="en-US" sz="28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5319" y="457200"/>
            <a:ext cx="64008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আ  ওয়াজিব হওয়ার শর্তাবলী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319" y="3505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latin typeface="NikoshBAN" panose="02000000000000000000" pitchFamily="2" charset="0"/>
              </a:rPr>
              <a:t> ان يكون صحيحا</a:t>
            </a:r>
            <a:endParaRPr lang="en-US" sz="2800" b="1" dirty="0">
              <a:latin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92237" y="3439180"/>
            <a:ext cx="2784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সুস্থ 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719" y="1905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latin typeface="NikoshBAN" panose="02000000000000000000" pitchFamily="2" charset="0"/>
              </a:rPr>
              <a:t>ان يكون حرا</a:t>
            </a:r>
            <a:endParaRPr lang="en-US" sz="2800" b="1" dirty="0">
              <a:latin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88850" y="1752600"/>
            <a:ext cx="283086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স্বাধীন 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395" y="1295400"/>
            <a:ext cx="3959124" cy="13755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23" y="4788795"/>
            <a:ext cx="3898100" cy="16882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326" y="2895600"/>
            <a:ext cx="3993273" cy="16500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0732" y="3459016"/>
            <a:ext cx="2784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মুকিম 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519" y="52679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latin typeface="NikoshBAN" panose="02000000000000000000" pitchFamily="2" charset="0"/>
              </a:rPr>
              <a:t>ان  يكون  عاقلا</a:t>
            </a:r>
            <a:endParaRPr lang="en-US" sz="2800" b="1" dirty="0">
              <a:latin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319" y="3505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latin typeface="NikoshBAN" panose="02000000000000000000" pitchFamily="2" charset="0"/>
              </a:rPr>
              <a:t> ان  يكون  مقيما</a:t>
            </a:r>
            <a:endParaRPr lang="en-US" sz="2800" b="1" dirty="0">
              <a:latin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64869" y="5371287"/>
            <a:ext cx="2784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বিবেকবান 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719" y="1905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latin typeface="NikoshBAN" panose="02000000000000000000" pitchFamily="2" charset="0"/>
              </a:rPr>
              <a:t>ان  يكون  رجلا</a:t>
            </a:r>
            <a:endParaRPr lang="en-US" sz="2800" b="1" dirty="0">
              <a:latin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8850" y="1752600"/>
            <a:ext cx="283086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পুরুষ 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5020" y="381000"/>
            <a:ext cx="6789699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3200" b="1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আ  ওয়াজিব হওয়ার শর্তাবলী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4417455" y="695458"/>
            <a:ext cx="2975019" cy="1635617"/>
          </a:xfrm>
          <a:prstGeom prst="star16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14119" y="1262130"/>
            <a:ext cx="187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28048" y="3106270"/>
            <a:ext cx="7528647" cy="15464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কাদের উপর জুম’আর </a:t>
            </a:r>
            <a:r>
              <a:rPr lang="bn-BD" sz="28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 ওয়াজিব</a:t>
            </a:r>
            <a:r>
              <a:rPr lang="en-US" sz="28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28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 লিখ।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2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15570" y="1842753"/>
            <a:ext cx="2408349" cy="824247"/>
          </a:xfrm>
          <a:prstGeom prst="roundRect">
            <a:avLst/>
          </a:prstGeom>
          <a:noFill/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100619"/>
              </p:ext>
            </p:extLst>
          </p:nvPr>
        </p:nvGraphicFramePr>
        <p:xfrm>
          <a:off x="5599113" y="3352800"/>
          <a:ext cx="993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Packager Shell Object" showAsIcon="1" r:id="rId4" imgW="993600" imgH="437760" progId="Package">
                  <p:embed/>
                </p:oleObj>
              </mc:Choice>
              <mc:Fallback>
                <p:oleObj name="Packager Shell Object" showAsIcon="1" r:id="rId4" imgW="99360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99113" y="3352800"/>
                        <a:ext cx="9937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86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6696" y="965915"/>
            <a:ext cx="4391696" cy="117197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200" b="1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5623" y="3245476"/>
            <a:ext cx="7418231" cy="18931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“শুক্রবার যেন সপ্তাহিক ঈদের দিন” কথাটি বুঝিয়ে বল। ( ০৮ লাইনের মধ্যে লিখে আনবে )  </a:t>
            </a:r>
            <a:endParaRPr lang="en-US" sz="2800" b="1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9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1080" y="875762"/>
            <a:ext cx="5756857" cy="264016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237154" y="4005331"/>
            <a:ext cx="3438659" cy="978794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94729" y="2667000"/>
            <a:ext cx="408139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 আলম </a:t>
            </a:r>
          </a:p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মৌলভী </a:t>
            </a:r>
          </a:p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নূতন বাজার দাখিল মাদরাসা </a:t>
            </a:r>
          </a:p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০১৭১৮৩৪৯০০৮ 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</a:t>
            </a:r>
            <a:r>
              <a:rPr lang="bn-BD" sz="1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16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লঃ </a:t>
            </a:r>
            <a:r>
              <a:rPr lang="bn-BD" sz="14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shahinrampuri@gmail.com</a:t>
            </a:r>
            <a:endParaRPr lang="en-US" sz="1400" b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90529" y="2667000"/>
            <a:ext cx="408139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28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দশম </a:t>
            </a:r>
            <a:endParaRPr lang="bn-BD" sz="2800" b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আল আক্বাঈদ ওয়াল ফিকহ</a:t>
            </a:r>
          </a:p>
          <a:p>
            <a:pPr algn="ctr">
              <a:defRPr/>
            </a:pPr>
            <a:r>
              <a:rPr lang="bn-BD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ভাগ, ২য়  অধ্যায় </a:t>
            </a: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 পরিচ্ছেদ </a:t>
            </a:r>
          </a:p>
          <a:p>
            <a:pPr algn="ctr">
              <a:defRPr/>
            </a:pPr>
            <a:r>
              <a:rPr lang="bn-BD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ছাত্র/ছাত্রী সংখ্যাঃ ৫০জন</a:t>
            </a:r>
          </a:p>
          <a:p>
            <a:pPr algn="ctr">
              <a:defRPr/>
            </a:pPr>
            <a:r>
              <a:rPr lang="bn-BD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>
              <a:defRPr/>
            </a:pPr>
            <a:r>
              <a:rPr lang="bn-BD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16/01/2020ইং </a:t>
            </a:r>
            <a:endParaRPr lang="en-US" sz="200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4558047" y="528032"/>
            <a:ext cx="3046872" cy="1687133"/>
          </a:xfrm>
          <a:prstGeom prst="star16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42519" y="1091625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138319" y="1524000"/>
            <a:ext cx="2911757" cy="165708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শুক্রবারকে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8138319" y="3410755"/>
            <a:ext cx="2911757" cy="169464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জুময়ার জামাতের জন্য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23119" y="2268758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সপ্তাহিক ঈদের দিন বলা হয় কোন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দিনকে </a:t>
            </a:r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719" y="3953745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শুক্রবারকে কেন ঈদের দিন বলা হয়? </a:t>
            </a:r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7719" y="13817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এবার আমরা একটি ভিডিও দেখি......।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014119" y="3124200"/>
            <a:ext cx="2466976" cy="1847850"/>
            <a:chOff x="5014119" y="3124200"/>
            <a:chExt cx="2466976" cy="18478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4119" y="3124200"/>
              <a:ext cx="2466975" cy="1847850"/>
            </a:xfrm>
            <a:prstGeom prst="rect">
              <a:avLst/>
            </a:prstGeom>
          </p:spPr>
        </p:pic>
        <p:sp>
          <p:nvSpPr>
            <p:cNvPr id="2" name="Rounded Rectangle 1"/>
            <p:cNvSpPr/>
            <p:nvPr/>
          </p:nvSpPr>
          <p:spPr>
            <a:xfrm>
              <a:off x="5014119" y="3286125"/>
              <a:ext cx="2466976" cy="1524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hlinkClick r:id="rId4"/>
                </a:rPr>
                <a:t>https://www.youtube.com/watch?v=zQLQYJEbTh4&amp;feature=youtu.be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931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59820" y="2730320"/>
            <a:ext cx="3902299" cy="25371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সালাতুল জুমু’আ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8719" y="1066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0119" y="15341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7519" y="3352800"/>
            <a:ext cx="937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জুম’আর শাব্দিক অর্থ বলতে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800" b="1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জুম’আর নামাজ আদায় হওয়ার শর্তাবলী বর্ণনা করতে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800" b="1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জুম’আর নামাজ ওয়াজিব হওয়ার শর্তাবলী ব্যাখ্যা করতে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5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4119" y="5402038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itchFamily="2" charset="0"/>
                <a:cs typeface="NikoshBAN" pitchFamily="2" charset="0"/>
              </a:rPr>
              <a:t>জুমআর দৃশ্য </a:t>
            </a:r>
            <a:endParaRPr lang="en-US" sz="28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7565" y="5402038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itchFamily="2" charset="0"/>
                <a:cs typeface="NikoshBAN" pitchFamily="2" charset="0"/>
              </a:rPr>
              <a:t>খুতবার দৃশ্য </a:t>
            </a:r>
            <a:endParaRPr lang="en-US" sz="2800" b="1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519" y="1600200"/>
            <a:ext cx="4640046" cy="27139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19" y="1600200"/>
            <a:ext cx="4885219" cy="27139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716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7454" y="489397"/>
            <a:ext cx="3039414" cy="1687132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>
                <a:solidFill>
                  <a:schemeClr val="tx1"/>
                </a:solidFill>
              </a:rPr>
              <a:t>جمعة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4704" y="3206840"/>
            <a:ext cx="1712890" cy="9787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جمع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55335" y="2318197"/>
            <a:ext cx="2575775" cy="6439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</a:rPr>
              <a:t>   </a:t>
            </a:r>
            <a:r>
              <a:rPr lang="ar-SA" sz="2400" b="1" dirty="0" smtClean="0">
                <a:solidFill>
                  <a:schemeClr val="tx1"/>
                </a:solidFill>
              </a:rPr>
              <a:t>ج</a:t>
            </a:r>
            <a:r>
              <a:rPr lang="bn-BD" sz="2400" b="1" dirty="0" smtClean="0">
                <a:solidFill>
                  <a:schemeClr val="tx1"/>
                </a:solidFill>
              </a:rPr>
              <a:t>-  </a:t>
            </a:r>
            <a:r>
              <a:rPr lang="ar-SA" sz="2400" b="1" dirty="0" smtClean="0">
                <a:solidFill>
                  <a:schemeClr val="tx1"/>
                </a:solidFill>
              </a:rPr>
              <a:t> م</a:t>
            </a:r>
            <a:r>
              <a:rPr lang="bn-BD" sz="2400" b="1" dirty="0" smtClean="0">
                <a:solidFill>
                  <a:schemeClr val="tx1"/>
                </a:solidFill>
              </a:rPr>
              <a:t>- </a:t>
            </a:r>
            <a:r>
              <a:rPr lang="ar-SA" sz="2400" b="1" dirty="0" smtClean="0">
                <a:solidFill>
                  <a:schemeClr val="tx1"/>
                </a:solidFill>
              </a:rPr>
              <a:t>  ع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3999" y="2137894"/>
            <a:ext cx="2395471" cy="7598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 লোকের সমাগম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998" y="3362996"/>
            <a:ext cx="4261633" cy="239449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259910" y="3528811"/>
            <a:ext cx="2266682" cy="708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 হওয়া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>
            <a:stCxn id="3" idx="3"/>
            <a:endCxn id="4" idx="1"/>
          </p:cNvCxnSpPr>
          <p:nvPr/>
        </p:nvCxnSpPr>
        <p:spPr>
          <a:xfrm flipV="1">
            <a:off x="2807594" y="2640169"/>
            <a:ext cx="2047741" cy="105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7456868" y="2472744"/>
            <a:ext cx="1687131" cy="4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7431110" y="2640169"/>
            <a:ext cx="1931831" cy="862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6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47319" y="51155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বাদশা, বাদশার স্থলাভিসিক্ত </a:t>
            </a:r>
            <a:endParaRPr lang="en-US" sz="28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62956" y="5029200"/>
            <a:ext cx="2634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শহরতলি 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 </a:t>
            </a:r>
            <a:endParaRPr lang="en-US" sz="28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9851" y="533400"/>
            <a:ext cx="6339068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জুম‘আ আদায় হওয়ার  শর্তাবলী </a:t>
            </a:r>
            <a:endParaRPr lang="en-US" sz="32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783" y="51155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>
                <a:latin typeface="NikoshBAN" panose="02000000000000000000" pitchFamily="2" charset="0"/>
                <a:cs typeface="NikoshBAN" panose="02000000000000000000" pitchFamily="2" charset="0"/>
              </a:rPr>
              <a:t>যোহরের ওয়াক্ত 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402" y="1905000"/>
            <a:ext cx="3631117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19" y="1905000"/>
            <a:ext cx="3476264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320" y="1905001"/>
            <a:ext cx="3581400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991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320</Words>
  <Application>Microsoft Office PowerPoint</Application>
  <PresentationFormat>Custom</PresentationFormat>
  <Paragraphs>91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2006-08-16T00:00:00Z</dcterms:created>
  <dcterms:modified xsi:type="dcterms:W3CDTF">2020-03-02T01:47:06Z</dcterms:modified>
</cp:coreProperties>
</file>