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DC3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6BC4-E422-4056-AE38-E9415D5678EA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0814-5E3C-4024-83AC-3E77857FF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l="-3000" t="-4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93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95400" y="0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Suranjit</a:t>
            </a:r>
            <a:r>
              <a:rPr lang="en-US" sz="1400" dirty="0" smtClean="0"/>
              <a:t> </a:t>
            </a:r>
            <a:r>
              <a:rPr lang="en-US" sz="1400" dirty="0" err="1" smtClean="0"/>
              <a:t>Talukder</a:t>
            </a:r>
            <a:r>
              <a:rPr lang="en-US" sz="1400" dirty="0" smtClean="0"/>
              <a:t>. Assistant </a:t>
            </a:r>
            <a:r>
              <a:rPr lang="en-US" sz="1400" dirty="0" err="1" smtClean="0"/>
              <a:t>Teacher.Voishber</a:t>
            </a:r>
            <a:r>
              <a:rPr lang="en-US" sz="1400" dirty="0" smtClean="0"/>
              <a:t>  GPS. </a:t>
            </a:r>
            <a:r>
              <a:rPr lang="en-US" sz="1400" dirty="0" err="1" smtClean="0"/>
              <a:t>Sunamgonj</a:t>
            </a:r>
            <a:r>
              <a:rPr lang="en-US" sz="1400" dirty="0" smtClean="0"/>
              <a:t>  </a:t>
            </a:r>
            <a:r>
              <a:rPr lang="en-US" sz="1400" dirty="0" err="1" smtClean="0"/>
              <a:t>Sadar</a:t>
            </a:r>
            <a:r>
              <a:rPr lang="en-US" sz="1400" dirty="0" smtClean="0"/>
              <a:t>,  </a:t>
            </a:r>
            <a:r>
              <a:rPr lang="en-US" sz="1400" dirty="0" err="1" smtClean="0"/>
              <a:t>Sunamgonj</a:t>
            </a:r>
            <a:r>
              <a:rPr lang="en-US" sz="1400" dirty="0" smtClean="0"/>
              <a:t>.      </a:t>
            </a:r>
            <a:endParaRPr lang="en-US" sz="1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66800" y="655022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Suranjit</a:t>
            </a:r>
            <a:r>
              <a:rPr lang="en-US" sz="1400" dirty="0" smtClean="0"/>
              <a:t> </a:t>
            </a:r>
            <a:r>
              <a:rPr lang="en-US" sz="1400" dirty="0" err="1" smtClean="0"/>
              <a:t>Talukder</a:t>
            </a:r>
            <a:r>
              <a:rPr lang="en-US" sz="1400" dirty="0" smtClean="0"/>
              <a:t>. Assistant </a:t>
            </a:r>
            <a:r>
              <a:rPr lang="en-US" sz="1400" dirty="0" err="1" smtClean="0"/>
              <a:t>Teacher.Voishber</a:t>
            </a:r>
            <a:r>
              <a:rPr lang="en-US" sz="1400" dirty="0" smtClean="0"/>
              <a:t>  GPS. </a:t>
            </a:r>
            <a:r>
              <a:rPr lang="en-US" sz="1400" dirty="0" err="1" smtClean="0"/>
              <a:t>Sunamgonj</a:t>
            </a:r>
            <a:r>
              <a:rPr lang="en-US" sz="1400" dirty="0" smtClean="0"/>
              <a:t>  </a:t>
            </a:r>
            <a:r>
              <a:rPr lang="en-US" sz="1400" dirty="0" err="1" smtClean="0"/>
              <a:t>Sadar</a:t>
            </a:r>
            <a:r>
              <a:rPr lang="en-US" sz="1400" dirty="0" smtClean="0"/>
              <a:t>,  </a:t>
            </a:r>
            <a:r>
              <a:rPr lang="en-US" sz="1400" dirty="0" err="1" smtClean="0"/>
              <a:t>Sunamgonj</a:t>
            </a:r>
            <a:r>
              <a:rPr lang="en-US" sz="1400" dirty="0" smtClean="0"/>
              <a:t>.      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2243494" y="3132579"/>
            <a:ext cx="477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Mobile: 01712-037495</a:t>
            </a:r>
            <a:r>
              <a:rPr lang="en-US" sz="1600" baseline="0" dirty="0" smtClean="0"/>
              <a:t> ; </a:t>
            </a:r>
            <a:r>
              <a:rPr lang="en-US" sz="1600" baseline="0" dirty="0" err="1" smtClean="0"/>
              <a:t>Email:suranjitpst@gmail.com</a:t>
            </a:r>
            <a:endParaRPr lang="en-US" sz="1600" dirty="0"/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6663467" y="3284979"/>
            <a:ext cx="462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Mobile: 01712-037495</a:t>
            </a:r>
            <a:r>
              <a:rPr lang="en-US" sz="1600" baseline="0" dirty="0" smtClean="0"/>
              <a:t> ; </a:t>
            </a:r>
            <a:r>
              <a:rPr lang="en-US" sz="1600" baseline="0" dirty="0" err="1" smtClean="0"/>
              <a:t>Email:suranjitpst@gmail.com</a:t>
            </a:r>
            <a:endParaRPr lang="en-US" sz="1600" dirty="0"/>
          </a:p>
        </p:txBody>
      </p:sp>
      <p:sp>
        <p:nvSpPr>
          <p:cNvPr id="13" name="L-Shape 12"/>
          <p:cNvSpPr/>
          <p:nvPr userDrawn="1"/>
        </p:nvSpPr>
        <p:spPr>
          <a:xfrm rot="5400000">
            <a:off x="114300" y="-114300"/>
            <a:ext cx="1143000" cy="1371600"/>
          </a:xfrm>
          <a:prstGeom prst="corner">
            <a:avLst>
              <a:gd name="adj1" fmla="val 31194"/>
              <a:gd name="adj2" fmla="val 2940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 userDrawn="1"/>
        </p:nvSpPr>
        <p:spPr>
          <a:xfrm rot="10800000">
            <a:off x="7924800" y="0"/>
            <a:ext cx="1219200" cy="1143000"/>
          </a:xfrm>
          <a:prstGeom prst="corner">
            <a:avLst>
              <a:gd name="adj1" fmla="val 27612"/>
              <a:gd name="adj2" fmla="val 317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 userDrawn="1"/>
        </p:nvSpPr>
        <p:spPr>
          <a:xfrm rot="16200000">
            <a:off x="7962900" y="5676900"/>
            <a:ext cx="1143000" cy="1219200"/>
          </a:xfrm>
          <a:prstGeom prst="corner">
            <a:avLst>
              <a:gd name="adj1" fmla="val 31194"/>
              <a:gd name="adj2" fmla="val 305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 userDrawn="1"/>
        </p:nvSpPr>
        <p:spPr>
          <a:xfrm>
            <a:off x="0" y="5638800"/>
            <a:ext cx="1219200" cy="1219200"/>
          </a:xfrm>
          <a:prstGeom prst="corner">
            <a:avLst>
              <a:gd name="adj1" fmla="val 27388"/>
              <a:gd name="adj2" fmla="val 258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615" y="1752600"/>
            <a:ext cx="5536585" cy="415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2667000" y="533400"/>
            <a:ext cx="41148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57200" y="381000"/>
            <a:ext cx="83058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517358" y="731046"/>
            <a:ext cx="2332190" cy="407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2667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Fever : High temperature, Heat.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0"/>
            <a:ext cx="41147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Medicine : Drug.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381000"/>
            <a:ext cx="82296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1"/>
            <a:ext cx="4133850" cy="205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2667000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Covered : Encircled, Overcast.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4038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 drinks : A nonalcoholic drink, specially one that is carbonated.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81000" y="304800"/>
            <a:ext cx="83820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10000"/>
            <a:ext cx="3440463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Sneezing: Make a sudden involuntary expulsion of air from the nose and mouth.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668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Flue: Flu (one kind of infectious disease).</a:t>
            </a:r>
            <a:endParaRPr lang="en-US" sz="20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6004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257800" cy="3896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1639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32" y="1905000"/>
            <a:ext cx="7171668" cy="425349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1"/>
            <a:ext cx="6847115" cy="388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533400" y="457200"/>
            <a:ext cx="8077200" cy="1143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Ask and answer in pairs.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04800" y="533400"/>
            <a:ext cx="8534400" cy="609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Ask and answer in pair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36655"/>
            <a:ext cx="8305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1.Who has written the letter?</a:t>
            </a:r>
          </a:p>
          <a:p>
            <a:r>
              <a:rPr lang="en-US" sz="3200" dirty="0" smtClean="0"/>
              <a:t>2.Who is the receiver of the letter?</a:t>
            </a:r>
          </a:p>
          <a:p>
            <a:r>
              <a:rPr lang="en-US" sz="3200" dirty="0" smtClean="0"/>
              <a:t>3.How many parts of a letter?</a:t>
            </a:r>
          </a:p>
          <a:p>
            <a:r>
              <a:rPr lang="en-US" sz="3200" dirty="0" smtClean="0"/>
              <a:t>4.Why didn’t </a:t>
            </a:r>
            <a:r>
              <a:rPr lang="en-US" sz="3200" dirty="0" err="1" smtClean="0"/>
              <a:t>Raka</a:t>
            </a:r>
            <a:r>
              <a:rPr lang="en-US" sz="3200" dirty="0" smtClean="0"/>
              <a:t> go to school?</a:t>
            </a:r>
          </a:p>
          <a:p>
            <a:r>
              <a:rPr lang="en-US" sz="3200" dirty="0" smtClean="0"/>
              <a:t>5.Why should </a:t>
            </a:r>
            <a:r>
              <a:rPr lang="en-US" sz="3200" dirty="0" err="1" smtClean="0"/>
              <a:t>Raka</a:t>
            </a:r>
            <a:r>
              <a:rPr lang="en-US" sz="3200" dirty="0" smtClean="0"/>
              <a:t> stay at home?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76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Answer the questions:</a:t>
            </a:r>
            <a:endParaRPr lang="en-US" sz="4000" i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1103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Why does </a:t>
            </a:r>
            <a:r>
              <a:rPr lang="en-US" sz="2800" dirty="0" err="1" smtClean="0"/>
              <a:t>Raka</a:t>
            </a:r>
            <a:r>
              <a:rPr lang="en-US" sz="2800" dirty="0" smtClean="0"/>
              <a:t> need some medicine?</a:t>
            </a:r>
          </a:p>
          <a:p>
            <a:r>
              <a:rPr lang="en-US" sz="2800" dirty="0" smtClean="0"/>
              <a:t>2. Why should </a:t>
            </a:r>
            <a:r>
              <a:rPr lang="en-US" sz="2800" dirty="0" err="1" smtClean="0"/>
              <a:t>Raka</a:t>
            </a:r>
            <a:r>
              <a:rPr lang="en-US" sz="2800" dirty="0" smtClean="0"/>
              <a:t> use her own plate , glass and cup?</a:t>
            </a:r>
          </a:p>
          <a:p>
            <a:r>
              <a:rPr lang="en-US" sz="2800" dirty="0" smtClean="0"/>
              <a:t>3. Which are better than soft drinks?</a:t>
            </a:r>
          </a:p>
          <a:p>
            <a:r>
              <a:rPr lang="en-US" sz="2800" dirty="0" smtClean="0"/>
              <a:t>4. Why should </a:t>
            </a:r>
            <a:r>
              <a:rPr lang="en-US" sz="2800" dirty="0" err="1" smtClean="0"/>
              <a:t>Raka</a:t>
            </a:r>
            <a:r>
              <a:rPr lang="en-US" sz="2800" dirty="0" smtClean="0"/>
              <a:t> try to eat even if she isn’t hungry  ?</a:t>
            </a:r>
          </a:p>
          <a:p>
            <a:r>
              <a:rPr lang="en-US" sz="2800" dirty="0" smtClean="0"/>
              <a:t>5. Who visited </a:t>
            </a:r>
            <a:r>
              <a:rPr lang="en-US" sz="2800" dirty="0" err="1" smtClean="0"/>
              <a:t>Raka</a:t>
            </a:r>
            <a:r>
              <a:rPr lang="en-US" sz="2800" dirty="0" smtClean="0"/>
              <a:t> last night?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81001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INDIVISUAL WORK</a:t>
            </a:r>
          </a:p>
          <a:p>
            <a:pPr algn="ctr"/>
            <a:r>
              <a:rPr lang="en-US" sz="2800" i="1" u="sng" dirty="0" smtClean="0"/>
              <a:t>(Write the answer )</a:t>
            </a:r>
            <a:endParaRPr lang="en-US" sz="2800" i="1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sp>
        <p:nvSpPr>
          <p:cNvPr id="4" name="Frame 3"/>
          <p:cNvSpPr/>
          <p:nvPr/>
        </p:nvSpPr>
        <p:spPr>
          <a:xfrm>
            <a:off x="457200" y="5334000"/>
            <a:ext cx="8153400" cy="12192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 a  letter to your friend about  your illness  at least six sentences.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15000" cy="3561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971800" cy="27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944400" cy="5562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257800" y="4800600"/>
            <a:ext cx="3505200" cy="1676400"/>
          </a:xfrm>
          <a:prstGeom prst="frame">
            <a:avLst>
              <a:gd name="adj1" fmla="val 276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Unit:8,Lesson: 1-2.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6934200" cy="4571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913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7346" y="259080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1962" y="29057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491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But you are looking pale .(By showing a student)</a:t>
            </a:r>
          </a:p>
          <a:p>
            <a:r>
              <a:rPr lang="en-US" sz="2800" dirty="0" smtClean="0"/>
              <a:t>Have you any problem?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963180"/>
            <a:ext cx="189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No/Yes , Sir.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648980"/>
            <a:ext cx="301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381000" y="381000"/>
            <a:ext cx="8382000" cy="1143000"/>
          </a:xfrm>
          <a:prstGeom prst="frame">
            <a:avLst>
              <a:gd name="adj1" fmla="val 463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 a few years ago, men communicated with one   another by letters.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many parts of a letter?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57200" y="1676400"/>
            <a:ext cx="8229600" cy="762000"/>
          </a:xfrm>
          <a:prstGeom prst="frame">
            <a:avLst>
              <a:gd name="adj1" fmla="val 786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There are six parts of a letter.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57200" y="2590800"/>
            <a:ext cx="8153400" cy="1371600"/>
          </a:xfrm>
          <a:prstGeom prst="frame">
            <a:avLst>
              <a:gd name="adj1" fmla="val 922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Suppose you have written a letter to your intimate friend and you want to know about him on his return  letter. To write about himself soon what will you write to him?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33400" y="4267200"/>
            <a:ext cx="8001000" cy="762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are requested to write  me soon.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9600" y="5181600"/>
            <a:ext cx="79248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Today’s topic is </a:t>
            </a:r>
            <a:r>
              <a:rPr lang="en-US" sz="2800" dirty="0" smtClean="0">
                <a:solidFill>
                  <a:srgbClr val="FF0000"/>
                </a:solidFill>
              </a:rPr>
              <a:t>“ </a:t>
            </a:r>
            <a:r>
              <a:rPr lang="en-US" sz="2800" dirty="0" smtClean="0">
                <a:solidFill>
                  <a:srgbClr val="FF0000"/>
                </a:solidFill>
              </a:rPr>
              <a:t>Write </a:t>
            </a:r>
            <a:r>
              <a:rPr lang="en-US" sz="2800" dirty="0" smtClean="0">
                <a:solidFill>
                  <a:srgbClr val="FF0000"/>
                </a:solidFill>
              </a:rPr>
              <a:t>to me soon!”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4572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481" y="2438400"/>
            <a:ext cx="76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 teacher and students.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281" y="3429000"/>
            <a:ext cx="783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stress and intonation 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4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.To read silently with understanding paragraph, stories,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Dialogues, personal letters and others texts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11.1. simple letters to friends and relatives.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952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533400" y="4953000"/>
            <a:ext cx="8153400" cy="14478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do you see in these pictures?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685800" y="5638800"/>
            <a:ext cx="7772400" cy="6096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Thank you.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These are the common picture of a doctor and a patient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048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886201" cy="32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880" y="1447800"/>
            <a:ext cx="41222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457200" y="4800600"/>
            <a:ext cx="8077200" cy="1524000"/>
          </a:xfrm>
          <a:prstGeom prst="frame">
            <a:avLst>
              <a:gd name="adj1" fmla="val 16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does the picture mean?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981200" y="5715000"/>
            <a:ext cx="5562600" cy="533400"/>
          </a:xfrm>
          <a:prstGeom prst="frame">
            <a:avLst>
              <a:gd name="adj1" fmla="val 4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They are so hungry.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891" y="1524000"/>
            <a:ext cx="404090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45" y="1524000"/>
            <a:ext cx="24776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381000" y="381000"/>
            <a:ext cx="83820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0"/>
            <a:ext cx="14529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457200" y="5334000"/>
            <a:ext cx="8077200" cy="990600"/>
          </a:xfrm>
          <a:prstGeom prst="frame">
            <a:avLst>
              <a:gd name="adj1" fmla="val 16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does the picture mean?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981200" y="5867400"/>
            <a:ext cx="5562600" cy="381000"/>
          </a:xfrm>
          <a:prstGeom prst="frame">
            <a:avLst>
              <a:gd name="adj1" fmla="val 4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It’s the picture of different kinds of fruits juice.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53853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Doctor: A person who treats a patient.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Cough : expel air from the lungs with a sudden sharp sound. 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91000"/>
            <a:ext cx="3429000" cy="2083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576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50</cp:revision>
  <dcterms:created xsi:type="dcterms:W3CDTF">2006-08-16T00:00:00Z</dcterms:created>
  <dcterms:modified xsi:type="dcterms:W3CDTF">2020-02-27T17:32:13Z</dcterms:modified>
</cp:coreProperties>
</file>