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75" r:id="rId12"/>
    <p:sldId id="26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0C43-2786-4E86-B064-97E0A26D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5EE83-9206-43A3-AD34-D49B53B3E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46D8-94B9-4C3A-9112-BDB1BA34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3E4F9-EA6C-4404-A41D-BDE322BF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A2AB-DA6E-462E-A358-81F60F43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96F2-CBC6-42CE-B864-4F78A90D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E7FA8-D889-4072-9E17-57B620C05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209EC-7A33-4BB7-B287-8B73E001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C572-028A-45F9-84BC-249CA223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67C29-014C-4E2C-9700-6EC5381B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2ECAA-8E73-4B60-930F-75F1C38D5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2A955-852C-438A-BFE1-4C4541870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CDCF-5938-4CAA-BB1E-C2F7AA48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6C18-79EF-4B66-B23D-41A1E384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18751-AB9A-4D9D-8120-0C731BEB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5C52-95D8-41D1-8C8F-E57D0127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1B7B-609E-40B6-BA7D-48093A5ED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BDBB4-124A-4879-8075-2546C8C1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5165-0DEC-49E1-987F-F75B7329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E804-B8D6-4811-80B8-571B79EF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1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3B1E-61C9-4B8F-B26E-3958A3F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43BC3-8F42-4AB7-A29B-09C68D785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2583-5971-458B-AFF1-BA0E76D1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CF93-B227-4876-BD20-0D6B07F8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299BF-6ADC-49EA-ADBF-6E1EE7FC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7FAA-A32C-490D-B346-227ADE12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2573-400B-4683-A3BF-E9E21E876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627C-3238-49E0-BFE8-4C3735DF3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2EEA0-F36F-4495-B824-0BBC93A6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80579-CA35-454C-A164-6455CBF2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6C6B2-6C21-480D-BA12-24947632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6D72-710A-4099-AB0D-7238F93B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4836F-8226-400A-9BBE-590E0C19C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58AA-7BBB-48D4-917D-4DC8C0FB1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3AAE5-78B7-4F97-9C06-39D4DC40B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04984-3243-4523-AF65-261439101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342F3-51F8-4025-BA3D-5CAD3D00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BCAE8-34AF-49D3-90EE-64358467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08646-7A14-4A95-9CD8-53E6B306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2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280B-8AC4-455E-8CCA-B182600D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47FEA-8AF7-4BF8-AB48-F1860E0D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DDCEB-EA26-45BA-A134-49D8413C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ADF60-2951-4F46-B7C9-A6962186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900CD-B0A9-4EB1-9009-92853D7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CE0AB-D0A9-450E-8ECF-BE7001C1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EED10-341B-4445-B2CC-2E05805B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6A35-59E3-41ED-9407-A07FBCA0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192E-8C4D-44C2-A8AA-56BB2D2B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570FD-E8AA-4B86-9335-7F3B94E5B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0A43-9BD4-428B-B60C-76001556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A3854-5009-4EF4-A36C-77FD1AA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D36B-42E5-4EF8-98A4-39316826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7814-86A1-4745-BD49-DBE37F0B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D5F84-C42B-4AD6-A8E2-48579961C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181FA-689E-41B5-8E50-7149F6792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10398-D23C-4707-B27F-7CE92F57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1245A-0168-4550-8483-557E584D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91A0-781D-4900-9B91-4287E298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74AE6-91BD-499B-856D-636F39A7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68F27-72AE-4564-B276-818F72DE5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A35A0-ADD6-4241-8954-F3F4B4422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7D983-6E2B-4301-A074-B27CA43CFC8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AFB6-AB72-420D-872C-478B1848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6EBC2-162A-4B5E-97DF-B87689508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DEA7-C73D-453A-B50D-80880DE1F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AF778-37F2-49E4-AF1B-7CF15120F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2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84D23-57AF-4C35-85C8-3DBDD51E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9843"/>
            <a:ext cx="5064370" cy="5078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4071E-EB69-4922-8528-C0F64FD8B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1" y="889843"/>
            <a:ext cx="5631194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96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6979B-02F3-436A-8FCD-37AF5C08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9843"/>
            <a:ext cx="5064370" cy="5078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66826-3C18-453C-8986-1E7956F69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889843"/>
            <a:ext cx="5439728" cy="50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806EC-21D7-41E0-B784-0FD1FE297F35}"/>
              </a:ext>
            </a:extLst>
          </p:cNvPr>
          <p:cNvSpPr txBox="1"/>
          <p:nvPr/>
        </p:nvSpPr>
        <p:spPr>
          <a:xfrm>
            <a:off x="2818226" y="629747"/>
            <a:ext cx="6889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শিখি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E084A-0809-47DB-902D-7154EBEFB312}"/>
              </a:ext>
            </a:extLst>
          </p:cNvPr>
          <p:cNvSpPr txBox="1"/>
          <p:nvPr/>
        </p:nvSpPr>
        <p:spPr>
          <a:xfrm>
            <a:off x="1280160" y="4073929"/>
            <a:ext cx="244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চঞ্চল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C06F2-BD56-4737-8C61-F13CA1A63E40}"/>
              </a:ext>
            </a:extLst>
          </p:cNvPr>
          <p:cNvSpPr txBox="1"/>
          <p:nvPr/>
        </p:nvSpPr>
        <p:spPr>
          <a:xfrm>
            <a:off x="1591994" y="2375942"/>
            <a:ext cx="153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7715D-D245-481C-8F7F-E446F0664CED}"/>
              </a:ext>
            </a:extLst>
          </p:cNvPr>
          <p:cNvSpPr txBox="1"/>
          <p:nvPr/>
        </p:nvSpPr>
        <p:spPr>
          <a:xfrm>
            <a:off x="4787704" y="2359802"/>
            <a:ext cx="130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FFBA6-FAE0-47E4-B256-4301777FE775}"/>
              </a:ext>
            </a:extLst>
          </p:cNvPr>
          <p:cNvSpPr txBox="1"/>
          <p:nvPr/>
        </p:nvSpPr>
        <p:spPr>
          <a:xfrm>
            <a:off x="7758333" y="2468276"/>
            <a:ext cx="1949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1D233-D415-4216-8B30-9D45874C39DE}"/>
              </a:ext>
            </a:extLst>
          </p:cNvPr>
          <p:cNvSpPr txBox="1"/>
          <p:nvPr/>
        </p:nvSpPr>
        <p:spPr>
          <a:xfrm>
            <a:off x="4787704" y="4096363"/>
            <a:ext cx="130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7D227-409B-4D2E-BF3D-5C19CBE6C6C0}"/>
              </a:ext>
            </a:extLst>
          </p:cNvPr>
          <p:cNvSpPr txBox="1"/>
          <p:nvPr/>
        </p:nvSpPr>
        <p:spPr>
          <a:xfrm>
            <a:off x="7617656" y="4166261"/>
            <a:ext cx="231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ঞ+চ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7DFF9-14EB-4E6D-9595-06AF55383DFD}"/>
              </a:ext>
            </a:extLst>
          </p:cNvPr>
          <p:cNvSpPr txBox="1"/>
          <p:nvPr/>
        </p:nvSpPr>
        <p:spPr>
          <a:xfrm>
            <a:off x="1844040" y="-166980"/>
            <a:ext cx="95859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আলোচনা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1C904-3CDB-4A78-88C5-B80DB9A1111C}"/>
              </a:ext>
            </a:extLst>
          </p:cNvPr>
          <p:cNvSpPr txBox="1"/>
          <p:nvPr/>
        </p:nvSpPr>
        <p:spPr>
          <a:xfrm>
            <a:off x="3468328" y="1279570"/>
            <a:ext cx="6061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কে?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B7C90-B67E-4F57-9059-B39C52C5F0BD}"/>
              </a:ext>
            </a:extLst>
          </p:cNvPr>
          <p:cNvSpPr txBox="1"/>
          <p:nvPr/>
        </p:nvSpPr>
        <p:spPr>
          <a:xfrm>
            <a:off x="4724401" y="1991609"/>
            <a:ext cx="327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B57D2-760F-4805-A144-A41D564F547F}"/>
              </a:ext>
            </a:extLst>
          </p:cNvPr>
          <p:cNvSpPr txBox="1"/>
          <p:nvPr/>
        </p:nvSpPr>
        <p:spPr>
          <a:xfrm>
            <a:off x="4079156" y="3781633"/>
            <a:ext cx="306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92213-96E2-4726-8DBF-A19ED1ABA796}"/>
              </a:ext>
            </a:extLst>
          </p:cNvPr>
          <p:cNvSpPr txBox="1"/>
          <p:nvPr/>
        </p:nvSpPr>
        <p:spPr>
          <a:xfrm>
            <a:off x="3468328" y="4816023"/>
            <a:ext cx="4715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প্যাকেটে কী?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3AEA9-775E-454D-84F6-EF8BD8F155CB}"/>
              </a:ext>
            </a:extLst>
          </p:cNvPr>
          <p:cNvSpPr txBox="1"/>
          <p:nvPr/>
        </p:nvSpPr>
        <p:spPr>
          <a:xfrm>
            <a:off x="4117260" y="5711468"/>
            <a:ext cx="303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953A0-BDAF-4A7A-A8CF-742DEC06F52B}"/>
              </a:ext>
            </a:extLst>
          </p:cNvPr>
          <p:cNvSpPr txBox="1"/>
          <p:nvPr/>
        </p:nvSpPr>
        <p:spPr>
          <a:xfrm>
            <a:off x="3468329" y="2903138"/>
            <a:ext cx="4289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লোকটি কে?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EABBF5-99D9-4826-884D-1F70AD7A7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90133"/>
              </p:ext>
            </p:extLst>
          </p:nvPr>
        </p:nvGraphicFramePr>
        <p:xfrm>
          <a:off x="727587" y="2356736"/>
          <a:ext cx="10736826" cy="327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736">
                  <a:extLst>
                    <a:ext uri="{9D8B030D-6E8A-4147-A177-3AD203B41FA5}">
                      <a16:colId xmlns:a16="http://schemas.microsoft.com/office/drawing/2014/main" val="844864747"/>
                    </a:ext>
                  </a:extLst>
                </a:gridCol>
                <a:gridCol w="4188542">
                  <a:extLst>
                    <a:ext uri="{9D8B030D-6E8A-4147-A177-3AD203B41FA5}">
                      <a16:colId xmlns:a16="http://schemas.microsoft.com/office/drawing/2014/main" val="738355281"/>
                    </a:ext>
                  </a:extLst>
                </a:gridCol>
                <a:gridCol w="4129548">
                  <a:extLst>
                    <a:ext uri="{9D8B030D-6E8A-4147-A177-3AD203B41FA5}">
                      <a16:colId xmlns:a16="http://schemas.microsoft.com/office/drawing/2014/main" val="4078846912"/>
                    </a:ext>
                  </a:extLst>
                </a:gridCol>
              </a:tblGrid>
              <a:tr h="1087466">
                <a:tc rowSpan="2">
                  <a:txBody>
                    <a:bodyPr/>
                    <a:lstStyle/>
                    <a:p>
                      <a:pPr algn="ctr"/>
                      <a:r>
                        <a:rPr lang="bn-IN" sz="6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কাজ</a:t>
                      </a:r>
                      <a:endParaRPr lang="en-US" sz="6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দল-১</a:t>
                      </a:r>
                      <a:endParaRPr lang="en-US" sz="6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দল-২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66562"/>
                  </a:ext>
                </a:extLst>
              </a:tr>
              <a:tr h="2174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অন্তুর প্রিয়   খাবার কী?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কে অন্তু কে দেখতে এলো?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877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C608D7-B43C-4DA0-B841-E18D90937B7D}"/>
              </a:ext>
            </a:extLst>
          </p:cNvPr>
          <p:cNvSpPr txBox="1"/>
          <p:nvPr/>
        </p:nvSpPr>
        <p:spPr>
          <a:xfrm>
            <a:off x="4011561" y="737419"/>
            <a:ext cx="429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3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524F32-937E-4B00-94C5-4F27C68CE6F3}"/>
              </a:ext>
            </a:extLst>
          </p:cNvPr>
          <p:cNvSpPr txBox="1"/>
          <p:nvPr/>
        </p:nvSpPr>
        <p:spPr>
          <a:xfrm>
            <a:off x="4704733" y="485932"/>
            <a:ext cx="541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10F3B-2A4B-4461-877C-F472D0CFE4F1}"/>
              </a:ext>
            </a:extLst>
          </p:cNvPr>
          <p:cNvSpPr txBox="1"/>
          <p:nvPr/>
        </p:nvSpPr>
        <p:spPr>
          <a:xfrm>
            <a:off x="3787159" y="1901918"/>
            <a:ext cx="684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অন্তুর স্বভাব কেমন ছিল?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F74B4-7043-447F-9A3B-222163F3401E}"/>
              </a:ext>
            </a:extLst>
          </p:cNvPr>
          <p:cNvSpPr txBox="1"/>
          <p:nvPr/>
        </p:nvSpPr>
        <p:spPr>
          <a:xfrm>
            <a:off x="3787158" y="3395010"/>
            <a:ext cx="6843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অন্তুকে দেখতে এলো?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FA190-3759-49A4-8A40-9F99AC270D77}"/>
              </a:ext>
            </a:extLst>
          </p:cNvPr>
          <p:cNvSpPr txBox="1"/>
          <p:nvPr/>
        </p:nvSpPr>
        <p:spPr>
          <a:xfrm>
            <a:off x="3787159" y="4888102"/>
            <a:ext cx="684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অন্তুর প্রিয় খাবার কী?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CA98499-605E-464D-820E-52BFFC0DE892}"/>
              </a:ext>
            </a:extLst>
          </p:cNvPr>
          <p:cNvGrpSpPr/>
          <p:nvPr/>
        </p:nvGrpSpPr>
        <p:grpSpPr>
          <a:xfrm>
            <a:off x="9017753" y="265470"/>
            <a:ext cx="2138517" cy="2448233"/>
            <a:chOff x="9822425" y="14748"/>
            <a:chExt cx="2138517" cy="24482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AF8D08-A69C-48DB-ABDC-CF94D3591CFF}"/>
                </a:ext>
              </a:extLst>
            </p:cNvPr>
            <p:cNvSpPr/>
            <p:nvPr/>
          </p:nvSpPr>
          <p:spPr>
            <a:xfrm>
              <a:off x="9822426" y="870155"/>
              <a:ext cx="2138516" cy="15928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DE06D1D-86FA-4493-B6B3-BD73B54F69F0}"/>
                </a:ext>
              </a:extLst>
            </p:cNvPr>
            <p:cNvSpPr/>
            <p:nvPr/>
          </p:nvSpPr>
          <p:spPr>
            <a:xfrm>
              <a:off x="9822425" y="14748"/>
              <a:ext cx="2138515" cy="855407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8CAA4B-4C7F-4355-AE57-736F13074E35}"/>
                </a:ext>
              </a:extLst>
            </p:cNvPr>
            <p:cNvSpPr/>
            <p:nvPr/>
          </p:nvSpPr>
          <p:spPr>
            <a:xfrm>
              <a:off x="10633587" y="1061884"/>
              <a:ext cx="545690" cy="14010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652B28-16B0-4500-8CB6-070C185A2BAC}"/>
                </a:ext>
              </a:extLst>
            </p:cNvPr>
            <p:cNvSpPr/>
            <p:nvPr/>
          </p:nvSpPr>
          <p:spPr>
            <a:xfrm>
              <a:off x="10102644" y="1415845"/>
              <a:ext cx="309717" cy="442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1564AF-BDCC-498B-8FFE-C5995116BC67}"/>
                </a:ext>
              </a:extLst>
            </p:cNvPr>
            <p:cNvSpPr/>
            <p:nvPr/>
          </p:nvSpPr>
          <p:spPr>
            <a:xfrm>
              <a:off x="11400503" y="1415845"/>
              <a:ext cx="339213" cy="4424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880BFA-4D32-46EC-B552-2C60F9784F92}"/>
              </a:ext>
            </a:extLst>
          </p:cNvPr>
          <p:cNvSpPr txBox="1"/>
          <p:nvPr/>
        </p:nvSpPr>
        <p:spPr>
          <a:xfrm>
            <a:off x="1143000" y="1354985"/>
            <a:ext cx="3539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5D2F2-BEAF-4FE3-9967-1119738076BA}"/>
              </a:ext>
            </a:extLst>
          </p:cNvPr>
          <p:cNvSpPr txBox="1"/>
          <p:nvPr/>
        </p:nvSpPr>
        <p:spPr>
          <a:xfrm>
            <a:off x="449825" y="2964426"/>
            <a:ext cx="9239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নির্ধারিত পাঠটি বাড়ী থেকে ভালো করে পড়ে আসবে।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B7F8C-1D8C-418D-ADC3-B8C230CE1ACB}"/>
              </a:ext>
            </a:extLst>
          </p:cNvPr>
          <p:cNvSpPr txBox="1"/>
          <p:nvPr/>
        </p:nvSpPr>
        <p:spPr>
          <a:xfrm>
            <a:off x="1796845" y="1430593"/>
            <a:ext cx="8598310" cy="450892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l"/>
            <a:r>
              <a:rPr lang="bn-IN" sz="287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9F35F-80DE-48B8-81BE-4A1E770D2A9B}"/>
              </a:ext>
            </a:extLst>
          </p:cNvPr>
          <p:cNvSpPr txBox="1"/>
          <p:nvPr/>
        </p:nvSpPr>
        <p:spPr>
          <a:xfrm>
            <a:off x="815926" y="735955"/>
            <a:ext cx="10803988" cy="538609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4400" dirty="0">
                <a:ln w="762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9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DEDA0-4460-4D2E-987C-E2A207D0023B}"/>
              </a:ext>
            </a:extLst>
          </p:cNvPr>
          <p:cNvSpPr txBox="1"/>
          <p:nvPr/>
        </p:nvSpPr>
        <p:spPr>
          <a:xfrm>
            <a:off x="421516" y="1209526"/>
            <a:ext cx="7090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 বেগম 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তালশহর পশ্চিম সরকারি প্রাথমিক বিদ্যালয়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আশুগঞ্জ,ব্রাহ্মনবাড়িয়া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6D8085-F606-4257-A84F-5484C397B2EB}"/>
              </a:ext>
            </a:extLst>
          </p:cNvPr>
          <p:cNvSpPr/>
          <p:nvPr/>
        </p:nvSpPr>
        <p:spPr>
          <a:xfrm>
            <a:off x="7690981" y="989556"/>
            <a:ext cx="3745282" cy="42964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3ACF5-B279-42AF-A95F-6A1A80AA68CA}"/>
              </a:ext>
            </a:extLst>
          </p:cNvPr>
          <p:cNvSpPr txBox="1"/>
          <p:nvPr/>
        </p:nvSpPr>
        <p:spPr>
          <a:xfrm>
            <a:off x="855490" y="1582320"/>
            <a:ext cx="5826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হাত ধুয়ে নাও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অন্তু খুব হাসিখুশি......খাবলে  খেতে শুরু করে।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44A9F-48B4-47DB-BED5-8829AA280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3" r="2911" b="5262"/>
          <a:stretch/>
        </p:blipFill>
        <p:spPr>
          <a:xfrm>
            <a:off x="7339584" y="1121858"/>
            <a:ext cx="3572256" cy="46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80FC3-C9A4-406F-B325-B0CD2105EF70}"/>
              </a:ext>
            </a:extLst>
          </p:cNvPr>
          <p:cNvSpPr txBox="1"/>
          <p:nvPr/>
        </p:nvSpPr>
        <p:spPr>
          <a:xfrm>
            <a:off x="2937802" y="780576"/>
            <a:ext cx="63163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A1AB6-B522-49AB-B77F-1E16E98414A0}"/>
              </a:ext>
            </a:extLst>
          </p:cNvPr>
          <p:cNvSpPr txBox="1"/>
          <p:nvPr/>
        </p:nvSpPr>
        <p:spPr>
          <a:xfrm>
            <a:off x="532227" y="2386674"/>
            <a:ext cx="111275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যুক্তব্যাঞ্জন সহযোগে গঠিত শব্দ শুনে বুঝতে পারবে।</a:t>
            </a:r>
          </a:p>
          <a:p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যুক্তব্যঞ্জন সহযোগে তৈরি শব্দযুক্ত বাক্য স্পষ্ট ও শুদ্ধভাবে বলতে পারবে। </a:t>
            </a:r>
          </a:p>
          <a:p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বাক্য শ্রবণযোগ্য স্পষ্ট স্বরে ও প্রমিত উচ্চারণে সাবলীলভাবে পড়তে পারবে।  </a:t>
            </a:r>
          </a:p>
          <a:p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দিয়ে নতুন নতুন বাক্য লিখতে পারবে।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0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1E572-C31E-4709-9B68-738AE571A1B7}"/>
              </a:ext>
            </a:extLst>
          </p:cNvPr>
          <p:cNvSpPr txBox="1"/>
          <p:nvPr/>
        </p:nvSpPr>
        <p:spPr>
          <a:xfrm>
            <a:off x="264941" y="1350499"/>
            <a:ext cx="11662117" cy="36317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11500" dirty="0">
                <a:ln w="3810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একটি  ছড়া গান গাই  </a:t>
            </a:r>
            <a:endParaRPr lang="en-US" sz="11500" dirty="0">
              <a:ln w="38100"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3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D4D407-0B3C-4484-8825-40DE5E07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95" y="1406649"/>
            <a:ext cx="4614202" cy="2675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65503E-E6F6-4323-BE73-80325831989D}"/>
              </a:ext>
            </a:extLst>
          </p:cNvPr>
          <p:cNvSpPr txBox="1"/>
          <p:nvPr/>
        </p:nvSpPr>
        <p:spPr>
          <a:xfrm>
            <a:off x="1730326" y="407963"/>
            <a:ext cx="860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ছবি দেখি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3C945-AED2-419E-AB06-9E9375F1A97B}"/>
              </a:ext>
            </a:extLst>
          </p:cNvPr>
          <p:cNvSpPr txBox="1"/>
          <p:nvPr/>
        </p:nvSpPr>
        <p:spPr>
          <a:xfrm>
            <a:off x="2307102" y="4459458"/>
            <a:ext cx="6105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দেখা যাচ্ছে?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6D93A-6B42-46B2-BBAB-867C4C306643}"/>
              </a:ext>
            </a:extLst>
          </p:cNvPr>
          <p:cNvSpPr txBox="1"/>
          <p:nvPr/>
        </p:nvSpPr>
        <p:spPr>
          <a:xfrm>
            <a:off x="3418449" y="5416062"/>
            <a:ext cx="407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 ধোয়া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B42F9-70A3-4CF8-BC1E-F860E0D53844}"/>
              </a:ext>
            </a:extLst>
          </p:cNvPr>
          <p:cNvSpPr txBox="1"/>
          <p:nvPr/>
        </p:nvSpPr>
        <p:spPr>
          <a:xfrm>
            <a:off x="822960" y="840970"/>
            <a:ext cx="108743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“হাত ধুয়ে নাও”</a:t>
            </a:r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E9F24-65DE-454B-9131-A4A0960487FC}"/>
              </a:ext>
            </a:extLst>
          </p:cNvPr>
          <p:cNvSpPr txBox="1"/>
          <p:nvPr/>
        </p:nvSpPr>
        <p:spPr>
          <a:xfrm>
            <a:off x="2053883" y="3656661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(অন্তু খুব হাসিখুশি............খাবলে খেতে শুরু করে)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13C1B-355D-4755-8558-E702C37CBF3F}"/>
              </a:ext>
            </a:extLst>
          </p:cNvPr>
          <p:cNvSpPr txBox="1"/>
          <p:nvPr/>
        </p:nvSpPr>
        <p:spPr>
          <a:xfrm>
            <a:off x="2855742" y="492369"/>
            <a:ext cx="5950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শিখি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DD7F9-7E3E-4F36-B375-0974D9622C5D}"/>
              </a:ext>
            </a:extLst>
          </p:cNvPr>
          <p:cNvSpPr txBox="1"/>
          <p:nvPr/>
        </p:nvSpPr>
        <p:spPr>
          <a:xfrm>
            <a:off x="1892105" y="1874519"/>
            <a:ext cx="1927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চঞ্চল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E4676-9F6C-4A4D-A6EB-2E595499D5EE}"/>
              </a:ext>
            </a:extLst>
          </p:cNvPr>
          <p:cNvSpPr txBox="1"/>
          <p:nvPr/>
        </p:nvSpPr>
        <p:spPr>
          <a:xfrm>
            <a:off x="5134708" y="1874519"/>
            <a:ext cx="1927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অশান্ত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78C2E-E7AE-4574-92A6-964824A301C9}"/>
              </a:ext>
            </a:extLst>
          </p:cNvPr>
          <p:cNvSpPr txBox="1"/>
          <p:nvPr/>
        </p:nvSpPr>
        <p:spPr>
          <a:xfrm>
            <a:off x="628357" y="3709180"/>
            <a:ext cx="4933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খাবলে খাওয়া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58C09-ADE7-4696-B67E-0AF003E1C09F}"/>
              </a:ext>
            </a:extLst>
          </p:cNvPr>
          <p:cNvSpPr txBox="1"/>
          <p:nvPr/>
        </p:nvSpPr>
        <p:spPr>
          <a:xfrm>
            <a:off x="5263660" y="3495820"/>
            <a:ext cx="5950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থাবায় যতটুকু খাওয়া যায়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207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61</cp:revision>
  <dcterms:created xsi:type="dcterms:W3CDTF">2020-03-01T06:55:32Z</dcterms:created>
  <dcterms:modified xsi:type="dcterms:W3CDTF">2020-03-02T08:01:59Z</dcterms:modified>
</cp:coreProperties>
</file>