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5" r:id="rId5"/>
    <p:sldId id="266" r:id="rId6"/>
    <p:sldId id="267" r:id="rId7"/>
    <p:sldId id="276" r:id="rId8"/>
    <p:sldId id="260" r:id="rId9"/>
    <p:sldId id="274" r:id="rId10"/>
    <p:sldId id="259" r:id="rId11"/>
    <p:sldId id="261" r:id="rId12"/>
    <p:sldId id="272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48" autoAdjust="0"/>
  </p:normalViewPr>
  <p:slideViewPr>
    <p:cSldViewPr snapToGrid="0">
      <p:cViewPr varScale="1">
        <p:scale>
          <a:sx n="63" d="100"/>
          <a:sy n="63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04584-17EB-4AC2-81AD-295553A31100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CC3C-F820-4EF2-A7E0-01E489EF2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1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CC3C-F820-4EF2-A7E0-01E489EF216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9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7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3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7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7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0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1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3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6B44-653B-45A0-888F-42464484826B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06B9-7097-46A1-B6A9-423693DF03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8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84375" y="660210"/>
            <a:ext cx="6346825" cy="102711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47" y="2444349"/>
            <a:ext cx="5414479" cy="3763962"/>
          </a:xfrm>
        </p:spPr>
      </p:pic>
    </p:spTree>
    <p:extLst>
      <p:ext uri="{BB962C8B-B14F-4D97-AF65-F5344CB8AC3E}">
        <p14:creationId xmlns:p14="http://schemas.microsoft.com/office/powerpoint/2010/main" val="42152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299" y="611868"/>
            <a:ext cx="3835400" cy="912133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569" y="2965939"/>
            <a:ext cx="3305908" cy="2110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কাকে বলে?</a:t>
            </a:r>
            <a:endParaRPr lang="en-GB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380034" y="2965939"/>
            <a:ext cx="3431931" cy="1922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কাকে বলে?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23386" y="2878016"/>
            <a:ext cx="3452446" cy="184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উপাদান গুলো কি কি?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বল?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উপাদান   কোনটি?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কি?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প্রানি।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6743" y="246743"/>
            <a:ext cx="5500914" cy="166914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1364343" y="2249715"/>
            <a:ext cx="8665029" cy="3482345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দাওঃ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চার পাশে কি দেখতে পাই?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২।পরিবেশ কি?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7504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9314"/>
            <a:ext cx="10515600" cy="217671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চার পাশে কি কি প্রাকৃতিক পরিবেশ এর উপাদান দেখতে পাও তার একটি তালিকা তৈরি কর।</a:t>
            </a:r>
          </a:p>
        </p:txBody>
      </p:sp>
    </p:spTree>
    <p:extLst>
      <p:ext uri="{BB962C8B-B14F-4D97-AF65-F5344CB8AC3E}">
        <p14:creationId xmlns:p14="http://schemas.microsoft.com/office/powerpoint/2010/main" val="22528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67429" y="246744"/>
            <a:ext cx="7547428" cy="164011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BE45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GB" sz="4000" dirty="0">
              <a:solidFill>
                <a:srgbClr val="BE45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5" y="2743201"/>
            <a:ext cx="66101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258" y="348343"/>
            <a:ext cx="4151085" cy="943428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শিক্ষক পরিচিত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নাসিমা খাতুন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মনাথপুর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বদরগঞ্জ,রংপুর।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718427"/>
            <a:ext cx="10515600" cy="1325563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8" y="2551990"/>
            <a:ext cx="10515600" cy="384881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বিশ্ব্বপরিচয়</a:t>
            </a:r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পাঠঃপ্রাকৃতিক ও সামাজিক পরিবেশ</a:t>
            </a:r>
            <a:b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পাঠঃপ্রাকৃতিক পরিবেশ</a:t>
            </a:r>
            <a:b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b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তারিখঃ২৭-০২-২০২০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5"/>
            <a:ext cx="10515600" cy="1325563"/>
          </a:xfrm>
        </p:spPr>
        <p:txBody>
          <a:bodyPr>
            <a:normAutofit/>
          </a:bodyPr>
          <a:lstStyle/>
          <a:p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2102"/>
            <a:ext cx="10515600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২।পরিবেশ কি তা বলতে পারবে।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.2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কাকে বলে তা বলতে পারবে।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7599" y="308901"/>
            <a:ext cx="3821373" cy="1069523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7875" r="6080" b="11424"/>
          <a:stretch/>
        </p:blipFill>
        <p:spPr>
          <a:xfrm>
            <a:off x="914400" y="1674968"/>
            <a:ext cx="4542971" cy="328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23" y="1770113"/>
            <a:ext cx="5704693" cy="31946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62316" y="272955"/>
            <a:ext cx="4039738" cy="941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6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53150" y="587236"/>
            <a:ext cx="3858905" cy="904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GB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88359" y="2197289"/>
            <a:ext cx="7069540" cy="215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  </a:t>
            </a:r>
            <a:endParaRPr lang="en-GB" sz="6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6" y="73183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65" y="597580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3" y="793521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" y="3088821"/>
            <a:ext cx="319087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90" y="2879271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42" y="3100273"/>
            <a:ext cx="2724150" cy="167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6457" y="4776673"/>
            <a:ext cx="8519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বাড়ি ও  বিদ্যালয়ের চার পাশের সব কিছু নিয়ে আমাদের পরিবেশ।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22" y="147378"/>
            <a:ext cx="1870568" cy="1943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609600" y="103834"/>
            <a:ext cx="1716829" cy="1987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66" y="173557"/>
            <a:ext cx="1732020" cy="1856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2137" y="4737031"/>
            <a:ext cx="518071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271" y="2210022"/>
            <a:ext cx="201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0422" y="2235200"/>
            <a:ext cx="201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1466" y="2210021"/>
            <a:ext cx="173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496" y="2975414"/>
            <a:ext cx="101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প্রকৃতি দেখতে পাই।নানা ধরনের গাছ, ফল, নদী, মাঠ প্রভৃতি।এই সব কিছু নিয়ে আমাদের প্রাকৃতিক পরিবেশ।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67429"/>
            <a:ext cx="7823200" cy="4165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41286" y="998311"/>
            <a:ext cx="7202714" cy="7869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২ পৃষ্ঠা খোলো সবাই পড় 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004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176</Words>
  <Application>Microsoft Office PowerPoint</Application>
  <PresentationFormat>Widescreen</PresentationFormat>
  <Paragraphs>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সবাইকে শুভেচ্ছা</vt:lpstr>
      <vt:lpstr>     শিক্ষক পরিচিত  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সঠিক উত্তর বল?</vt:lpstr>
      <vt:lpstr>PowerPoint Presentation</vt:lpstr>
      <vt:lpstr>পরিকল্পিত কাজ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PTI-RANGPUR</dc:creator>
  <cp:lastModifiedBy>PTI-RANGPUR</cp:lastModifiedBy>
  <cp:revision>57</cp:revision>
  <dcterms:created xsi:type="dcterms:W3CDTF">2020-02-27T06:08:53Z</dcterms:created>
  <dcterms:modified xsi:type="dcterms:W3CDTF">2020-03-02T06:42:36Z</dcterms:modified>
</cp:coreProperties>
</file>