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3" r:id="rId3"/>
    <p:sldId id="274" r:id="rId4"/>
    <p:sldId id="259" r:id="rId5"/>
    <p:sldId id="260" r:id="rId6"/>
    <p:sldId id="277" r:id="rId7"/>
    <p:sldId id="275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0" autoAdjust="0"/>
    <p:restoredTop sz="95126" autoAdjust="0"/>
  </p:normalViewPr>
  <p:slideViewPr>
    <p:cSldViewPr snapToGrid="0">
      <p:cViewPr varScale="1">
        <p:scale>
          <a:sx n="85" d="100"/>
          <a:sy n="85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251B4-7F51-4189-B307-A1366406E9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A7205-52AD-4D86-861A-BBA1ADF81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5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64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8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8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90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9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7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3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7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70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47B856A-0A6B-4D16-84E5-7C0DEF8A73FD}" type="datetimeFigureOut">
              <a:rPr lang="en-US" smtClean="0"/>
              <a:t>01-Mar-20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8F7C23-A25E-40D7-B0A6-4354970916B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99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2B33A4-F1CA-4BF1-B067-9620575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536" y="143057"/>
            <a:ext cx="7559207" cy="1325563"/>
          </a:xfrm>
          <a:blipFill>
            <a:blip r:embed="rId2"/>
            <a:tile tx="0" ty="0" sx="100000" sy="100000" flip="none" algn="tl"/>
          </a:blipFill>
          <a:ln w="28575"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80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71AF61-0F7D-422E-9F12-A28058D864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535" y="1582919"/>
            <a:ext cx="7559208" cy="522609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983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D8524-5ED9-4363-B3AB-1F9C9B1E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4178" y="0"/>
            <a:ext cx="3375378" cy="1264357"/>
          </a:xfrm>
          <a:blipFill>
            <a:blip r:embed="rId2"/>
            <a:tile tx="0" ty="0" sx="100000" sy="100000" flip="none" algn="tl"/>
          </a:blip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05BDE-17EF-488D-8E59-9F462B7E6AE6}"/>
              </a:ext>
            </a:extLst>
          </p:cNvPr>
          <p:cNvSpPr txBox="1"/>
          <p:nvPr/>
        </p:nvSpPr>
        <p:spPr>
          <a:xfrm>
            <a:off x="0" y="1794934"/>
            <a:ext cx="9482667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১,২৩৪৫৬      ২,১২৩৪৫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</p:spTree>
    <p:extLst>
      <p:ext uri="{BB962C8B-B14F-4D97-AF65-F5344CB8AC3E}">
        <p14:creationId xmlns:p14="http://schemas.microsoft.com/office/powerpoint/2010/main" val="38508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DD59-5FE3-43EC-A96D-03C63661E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903"/>
            <a:ext cx="10515600" cy="1325563"/>
          </a:xfr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746C12-C66B-478D-9C33-C61DE27D07A0}"/>
              </a:ext>
            </a:extLst>
          </p:cNvPr>
          <p:cNvSpPr txBox="1"/>
          <p:nvPr/>
        </p:nvSpPr>
        <p:spPr>
          <a:xfrm>
            <a:off x="2580265" y="1509847"/>
            <a:ext cx="6437271" cy="11079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থানীয়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D8F680-AA60-449B-8081-EE02B3E65E10}"/>
              </a:ext>
            </a:extLst>
          </p:cNvPr>
          <p:cNvSpPr txBox="1"/>
          <p:nvPr/>
        </p:nvSpPr>
        <p:spPr>
          <a:xfrm>
            <a:off x="2580265" y="2966011"/>
            <a:ext cx="5896262" cy="1754326"/>
          </a:xfrm>
          <a:prstGeom prst="rect">
            <a:avLst/>
          </a:prstGeom>
          <a:solidFill>
            <a:schemeClr val="bg2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১,২৩৪৫৬ </a:t>
            </a:r>
          </a:p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২,১২৪৩৫</a:t>
            </a:r>
          </a:p>
        </p:txBody>
      </p:sp>
    </p:spTree>
    <p:extLst>
      <p:ext uri="{BB962C8B-B14F-4D97-AF65-F5344CB8AC3E}">
        <p14:creationId xmlns:p14="http://schemas.microsoft.com/office/powerpoint/2010/main" val="65723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57AEB-77EA-4EE7-A608-789FD5D8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083" y="365125"/>
            <a:ext cx="6798129" cy="1325563"/>
          </a:xfrm>
          <a:blipFill>
            <a:blip r:embed="rId2"/>
            <a:tile tx="0" ty="0" sx="100000" sy="100000" flip="none" algn="tl"/>
          </a:blipFill>
          <a:ln w="76200"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ধন্যবাদঃ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E9BE6B-C524-4B6B-874A-30DE4DA30A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083" y="2034381"/>
            <a:ext cx="6681788" cy="445849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5657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2A443-4DF8-4DB9-8071-FD4EB7C9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3361"/>
            <a:ext cx="5901267" cy="1477327"/>
          </a:xfrm>
          <a:blipFill>
            <a:blip r:embed="rId2"/>
            <a:tile tx="0" ty="0" sx="100000" sy="100000" flip="none" algn="tl"/>
          </a:blipFill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33962-7F80-49EB-BBB1-F208C4948E65}"/>
              </a:ext>
            </a:extLst>
          </p:cNvPr>
          <p:cNvSpPr txBox="1"/>
          <p:nvPr/>
        </p:nvSpPr>
        <p:spPr>
          <a:xfrm>
            <a:off x="578734" y="2187615"/>
            <a:ext cx="4027990" cy="14773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বুলবুলি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পুর্ব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বাসুলি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া,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3FA592-C3EB-4ECD-9B16-F86E933603CC}"/>
              </a:ext>
            </a:extLst>
          </p:cNvPr>
          <p:cNvSpPr txBox="1"/>
          <p:nvPr/>
        </p:nvSpPr>
        <p:spPr>
          <a:xfrm>
            <a:off x="5139160" y="2187615"/>
            <a:ext cx="3891952" cy="14773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ঠ 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্থ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াথমিক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পাঠঃবড়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থানীয়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চ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ঙ্কের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79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C8E85-E292-4FF0-B81E-E9CF8240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0270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২.1.1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 ও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্ছ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2.1.2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শ,শ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গুচ্ছের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দত্ত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</a:p>
        </p:txBody>
      </p:sp>
    </p:spTree>
    <p:extLst>
      <p:ext uri="{BB962C8B-B14F-4D97-AF65-F5344CB8AC3E}">
        <p14:creationId xmlns:p14="http://schemas.microsoft.com/office/powerpoint/2010/main" val="22757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BAC87-652B-43DE-BBC7-37CD1EFDE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69571"/>
          </a:xfr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র্যায়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্যাকাস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২৩৪২৫    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্ণয়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ষার্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হায়তা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B21C60-B6AF-44E7-9B1C-1085BF18F2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9" b="9831"/>
          <a:stretch/>
        </p:blipFill>
        <p:spPr>
          <a:xfrm>
            <a:off x="6573610" y="2065564"/>
            <a:ext cx="5476875" cy="479243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5E65B8-6B70-44F2-ADAD-E3EC58407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821" y="1670538"/>
            <a:ext cx="3584121" cy="5187461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6219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852D-BD2F-453B-B48B-596D5E371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673" y="57499"/>
            <a:ext cx="4646643" cy="1827023"/>
          </a:xfrm>
          <a:blipFill>
            <a:blip r:embed="rId2"/>
            <a:tile tx="0" ty="0" sx="100000" sy="100000" flip="none" algn="tl"/>
          </a:blip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্ধবাস্তব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পর্যায়ঃ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5AB32B-9B8B-42EE-91A3-3DFC7C37E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6057" y="2873285"/>
            <a:ext cx="1313304" cy="6599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BC4F6C-63BE-4284-A55C-EAC60A55DF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925" y="4090148"/>
            <a:ext cx="1690325" cy="8833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385FF3-4B6F-4EE6-85AF-B087035AD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511" y="2956746"/>
            <a:ext cx="1602062" cy="8372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AFE57E-1B9B-4711-8513-A253EBD9A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648" y="1970532"/>
            <a:ext cx="1695060" cy="9447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4B28E01-1D90-4DCF-92E1-B4568D8D7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07" y="4892851"/>
            <a:ext cx="1818601" cy="10574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7964FD0-E695-4666-9402-0B6671FD16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87" y="3375350"/>
            <a:ext cx="1809859" cy="10574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7EF42D-604F-4C3F-97FA-39BDBBB6B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79" y="4953964"/>
            <a:ext cx="1608021" cy="9457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213120-F8B4-4268-BA4A-D7C83A1BD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5782" y="3482288"/>
            <a:ext cx="1602063" cy="83720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8FB7C60-882F-4BFA-B88B-7BDE670D5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613" y="5004488"/>
            <a:ext cx="1809859" cy="9457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596F35-62A8-45BC-84B8-4FD368DF5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957" y="3091505"/>
            <a:ext cx="1421096" cy="103076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A493B79-DEF9-45C7-8821-283C3F0092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403" y="3766495"/>
            <a:ext cx="1313304" cy="9285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7253B12-D548-4670-9890-BC3B717E3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936" y="1970532"/>
            <a:ext cx="1602064" cy="8372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E2D9BC3-EEAD-437B-9917-83EBF7881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811" y="432267"/>
            <a:ext cx="1313304" cy="10395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7DBBC26-1FB2-4908-BAA2-2748262437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237" y="1669553"/>
            <a:ext cx="1313304" cy="9505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2AF1B3-CB4A-43E7-B29C-FE10AF606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261" y="4919523"/>
            <a:ext cx="1608515" cy="103076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450ECB5-6965-4966-B30D-72A9EA7C00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403" y="4892851"/>
            <a:ext cx="1303958" cy="9457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B8C03F-8782-4496-B532-4BA236AA947F}"/>
              </a:ext>
            </a:extLst>
          </p:cNvPr>
          <p:cNvSpPr txBox="1"/>
          <p:nvPr/>
        </p:nvSpPr>
        <p:spPr>
          <a:xfrm>
            <a:off x="9093369" y="6255888"/>
            <a:ext cx="131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একক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CCBDA4-7676-4531-8C60-A697396FEA10}"/>
              </a:ext>
            </a:extLst>
          </p:cNvPr>
          <p:cNvSpPr txBox="1"/>
          <p:nvPr/>
        </p:nvSpPr>
        <p:spPr>
          <a:xfrm>
            <a:off x="7224889" y="6134950"/>
            <a:ext cx="801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দশ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02CBCC2-044F-4E03-BD2A-AFDD96635CD6}"/>
              </a:ext>
            </a:extLst>
          </p:cNvPr>
          <p:cNvSpPr txBox="1"/>
          <p:nvPr/>
        </p:nvSpPr>
        <p:spPr>
          <a:xfrm>
            <a:off x="2396651" y="6261054"/>
            <a:ext cx="788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হা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3C7E412-87E0-4992-A26D-3D5B6FB87D0A}"/>
              </a:ext>
            </a:extLst>
          </p:cNvPr>
          <p:cNvSpPr txBox="1"/>
          <p:nvPr/>
        </p:nvSpPr>
        <p:spPr>
          <a:xfrm>
            <a:off x="212779" y="6076388"/>
            <a:ext cx="146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0BC1437-A402-4E80-BE48-7D1DE09B9E0B}"/>
              </a:ext>
            </a:extLst>
          </p:cNvPr>
          <p:cNvSpPr txBox="1"/>
          <p:nvPr/>
        </p:nvSpPr>
        <p:spPr>
          <a:xfrm>
            <a:off x="4928220" y="6254044"/>
            <a:ext cx="1288267" cy="371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শতক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16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80F62E-86E1-4780-B5CB-D6E25551F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8196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8D7E7A-93BD-4D1B-BBF6-06BAD8338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3824"/>
            <a:ext cx="12192000" cy="3111732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5BE660-B958-4BEC-A3C1-1FFEF0CEFFB2}"/>
              </a:ext>
            </a:extLst>
          </p:cNvPr>
          <p:cNvSpPr txBox="1"/>
          <p:nvPr/>
        </p:nvSpPr>
        <p:spPr>
          <a:xfrm>
            <a:off x="2190045" y="0"/>
            <a:ext cx="8308622" cy="5847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গুচ্ছ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</p:spTree>
    <p:extLst>
      <p:ext uri="{BB962C8B-B14F-4D97-AF65-F5344CB8AC3E}">
        <p14:creationId xmlns:p14="http://schemas.microsoft.com/office/powerpoint/2010/main" val="7696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FBC95-C82D-4166-84BD-6658B3E232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3923818" cy="1062248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bNikoshBAN"/>
                <a:cs typeface="NikoshBAN" panose="02000000000000000000" pitchFamily="2" charset="0"/>
              </a:rPr>
              <a:t>২   ৩   ৪   ২   ৫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D4DC01-A57A-4699-B4F1-C77D4F8C3719}"/>
              </a:ext>
            </a:extLst>
          </p:cNvPr>
          <p:cNvSpPr txBox="1"/>
          <p:nvPr/>
        </p:nvSpPr>
        <p:spPr>
          <a:xfrm>
            <a:off x="11586162" y="2153989"/>
            <a:ext cx="291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73B769C-D2B3-480F-A4DB-75933D8D3C5C}"/>
              </a:ext>
            </a:extLst>
          </p:cNvPr>
          <p:cNvSpPr txBox="1"/>
          <p:nvPr/>
        </p:nvSpPr>
        <p:spPr>
          <a:xfrm>
            <a:off x="11586162" y="2999376"/>
            <a:ext cx="685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A92747D-6533-4708-956E-9815F7D98CD2}"/>
              </a:ext>
            </a:extLst>
          </p:cNvPr>
          <p:cNvSpPr txBox="1"/>
          <p:nvPr/>
        </p:nvSpPr>
        <p:spPr>
          <a:xfrm>
            <a:off x="6344023" y="3930876"/>
            <a:ext cx="135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 শ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1C91FB3-C2AE-4F58-80DA-56B32A6BAFE2}"/>
              </a:ext>
            </a:extLst>
          </p:cNvPr>
          <p:cNvSpPr txBox="1"/>
          <p:nvPr/>
        </p:nvSpPr>
        <p:spPr>
          <a:xfrm>
            <a:off x="11264977" y="3611301"/>
            <a:ext cx="1140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৪০০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9BAA60-EB66-4729-95D0-B116E33378B9}"/>
              </a:ext>
            </a:extLst>
          </p:cNvPr>
          <p:cNvSpPr txBox="1"/>
          <p:nvPr/>
        </p:nvSpPr>
        <p:spPr>
          <a:xfrm flipH="1">
            <a:off x="6206516" y="4601607"/>
            <a:ext cx="1430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FEF9D7B-2470-45CE-B606-FDDEBFF5C621}"/>
              </a:ext>
            </a:extLst>
          </p:cNvPr>
          <p:cNvSpPr txBox="1"/>
          <p:nvPr/>
        </p:nvSpPr>
        <p:spPr>
          <a:xfrm>
            <a:off x="11086198" y="4360727"/>
            <a:ext cx="2246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৩০০০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C9AEDD1-B503-4C21-A4AB-5F7D3E098574}"/>
              </a:ext>
            </a:extLst>
          </p:cNvPr>
          <p:cNvSpPr txBox="1"/>
          <p:nvPr/>
        </p:nvSpPr>
        <p:spPr>
          <a:xfrm>
            <a:off x="6222027" y="5347511"/>
            <a:ext cx="1331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অযুত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3084555-FD71-4DEC-BA9B-72B75E70DBF0}"/>
              </a:ext>
            </a:extLst>
          </p:cNvPr>
          <p:cNvSpPr txBox="1"/>
          <p:nvPr/>
        </p:nvSpPr>
        <p:spPr>
          <a:xfrm>
            <a:off x="10706582" y="5359078"/>
            <a:ext cx="1485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২০০০০</a:t>
            </a: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064E04F5-7A67-4DE7-9D18-F071E29FEAB4}"/>
              </a:ext>
            </a:extLst>
          </p:cNvPr>
          <p:cNvSpPr/>
          <p:nvPr/>
        </p:nvSpPr>
        <p:spPr>
          <a:xfrm>
            <a:off x="146814" y="1310043"/>
            <a:ext cx="364423" cy="41416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4F31CD10-AA56-4623-9707-5F555B6FB0C9}"/>
              </a:ext>
            </a:extLst>
          </p:cNvPr>
          <p:cNvSpPr/>
          <p:nvPr/>
        </p:nvSpPr>
        <p:spPr>
          <a:xfrm>
            <a:off x="511238" y="5441972"/>
            <a:ext cx="5773816" cy="3023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C9C2F655-7B02-47B8-A486-5F6C777723FF}"/>
              </a:ext>
            </a:extLst>
          </p:cNvPr>
          <p:cNvSpPr/>
          <p:nvPr/>
        </p:nvSpPr>
        <p:spPr>
          <a:xfrm>
            <a:off x="7705663" y="5606743"/>
            <a:ext cx="2848574" cy="212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9C6B97C-2AF4-483A-B0C8-C28F919519E8}"/>
              </a:ext>
            </a:extLst>
          </p:cNvPr>
          <p:cNvSpPr/>
          <p:nvPr/>
        </p:nvSpPr>
        <p:spPr>
          <a:xfrm>
            <a:off x="807458" y="1310043"/>
            <a:ext cx="502957" cy="3457865"/>
          </a:xfrm>
          <a:prstGeom prst="downArrow">
            <a:avLst>
              <a:gd name="adj1" fmla="val 50000"/>
              <a:gd name="adj2" fmla="val 517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EC1EBE9-07EF-4B44-BAC2-09093A32B7EE}"/>
              </a:ext>
            </a:extLst>
          </p:cNvPr>
          <p:cNvSpPr/>
          <p:nvPr/>
        </p:nvSpPr>
        <p:spPr>
          <a:xfrm>
            <a:off x="1133878" y="4583575"/>
            <a:ext cx="5023413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5D8D9CE-9586-4F98-ACCA-ABF51821E543}"/>
              </a:ext>
            </a:extLst>
          </p:cNvPr>
          <p:cNvSpPr/>
          <p:nvPr/>
        </p:nvSpPr>
        <p:spPr>
          <a:xfrm>
            <a:off x="7705663" y="4662091"/>
            <a:ext cx="3319120" cy="2908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00F352C7-6165-4FF4-95CE-3DD50457E5C3}"/>
              </a:ext>
            </a:extLst>
          </p:cNvPr>
          <p:cNvSpPr/>
          <p:nvPr/>
        </p:nvSpPr>
        <p:spPr>
          <a:xfrm>
            <a:off x="1651377" y="1344531"/>
            <a:ext cx="502957" cy="2749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4478400-474E-4B33-B5D9-4A61AA4D854C}"/>
              </a:ext>
            </a:extLst>
          </p:cNvPr>
          <p:cNvSpPr/>
          <p:nvPr/>
        </p:nvSpPr>
        <p:spPr>
          <a:xfrm>
            <a:off x="2000394" y="3870439"/>
            <a:ext cx="4343629" cy="422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D7F5F325-2B8F-4E1D-AC3C-154D1B0C120A}"/>
              </a:ext>
            </a:extLst>
          </p:cNvPr>
          <p:cNvSpPr/>
          <p:nvPr/>
        </p:nvSpPr>
        <p:spPr>
          <a:xfrm>
            <a:off x="7705663" y="3938526"/>
            <a:ext cx="3678877" cy="369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F11C2E31-73C6-49FA-896F-EEE7F4BB3813}"/>
              </a:ext>
            </a:extLst>
          </p:cNvPr>
          <p:cNvSpPr/>
          <p:nvPr/>
        </p:nvSpPr>
        <p:spPr>
          <a:xfrm>
            <a:off x="3356658" y="3294769"/>
            <a:ext cx="2928395" cy="494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9217A69A-8438-49B6-97EF-D45B304E9286}"/>
              </a:ext>
            </a:extLst>
          </p:cNvPr>
          <p:cNvSpPr/>
          <p:nvPr/>
        </p:nvSpPr>
        <p:spPr>
          <a:xfrm>
            <a:off x="3356657" y="1284791"/>
            <a:ext cx="752355" cy="1425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7E72C752-9573-43D4-9735-5D2F4EF747BD}"/>
              </a:ext>
            </a:extLst>
          </p:cNvPr>
          <p:cNvSpPr/>
          <p:nvPr/>
        </p:nvSpPr>
        <p:spPr>
          <a:xfrm>
            <a:off x="4385679" y="2492543"/>
            <a:ext cx="83537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18C449B9-E5F3-43D8-9809-336FB5177283}"/>
              </a:ext>
            </a:extLst>
          </p:cNvPr>
          <p:cNvSpPr/>
          <p:nvPr/>
        </p:nvSpPr>
        <p:spPr>
          <a:xfrm>
            <a:off x="6766445" y="2608055"/>
            <a:ext cx="4618095" cy="318720"/>
          </a:xfrm>
          <a:prstGeom prst="rightArrow">
            <a:avLst>
              <a:gd name="adj1" fmla="val 0"/>
              <a:gd name="adj2" fmla="val 14489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B0B40F5A-C543-4671-AEFC-EDB2C000F70C}"/>
              </a:ext>
            </a:extLst>
          </p:cNvPr>
          <p:cNvSpPr/>
          <p:nvPr/>
        </p:nvSpPr>
        <p:spPr>
          <a:xfrm>
            <a:off x="7990467" y="3209354"/>
            <a:ext cx="3394073" cy="4019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6379DD-B5BF-4442-B180-028695311E43}"/>
              </a:ext>
            </a:extLst>
          </p:cNvPr>
          <p:cNvSpPr txBox="1"/>
          <p:nvPr/>
        </p:nvSpPr>
        <p:spPr>
          <a:xfrm>
            <a:off x="5071834" y="2361058"/>
            <a:ext cx="1899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5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E3F53290-D196-44CF-AEB1-949BF628E4E3}"/>
              </a:ext>
            </a:extLst>
          </p:cNvPr>
          <p:cNvSpPr/>
          <p:nvPr/>
        </p:nvSpPr>
        <p:spPr>
          <a:xfrm>
            <a:off x="2662177" y="1381925"/>
            <a:ext cx="561095" cy="2144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3389AA-172D-49F8-B746-A670EE09150F}"/>
              </a:ext>
            </a:extLst>
          </p:cNvPr>
          <p:cNvSpPr txBox="1"/>
          <p:nvPr/>
        </p:nvSpPr>
        <p:spPr>
          <a:xfrm>
            <a:off x="6463083" y="3318368"/>
            <a:ext cx="1541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2 দ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</p:spTree>
    <p:extLst>
      <p:ext uri="{BB962C8B-B14F-4D97-AF65-F5344CB8AC3E}">
        <p14:creationId xmlns:p14="http://schemas.microsoft.com/office/powerpoint/2010/main" val="117412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6" grpId="0"/>
      <p:bldP spid="74" grpId="0"/>
      <p:bldP spid="77" grpId="0"/>
      <p:bldP spid="78" grpId="0"/>
      <p:bldP spid="82" grpId="0"/>
      <p:bldP spid="83" grpId="0"/>
      <p:bldP spid="90" grpId="0"/>
      <p:bldP spid="3" grpId="0" animBg="1"/>
      <p:bldP spid="4" grpId="0" animBg="1"/>
      <p:bldP spid="5" grpId="0" animBg="1"/>
      <p:bldP spid="8" grpId="0" animBg="1"/>
      <p:bldP spid="10" grpId="0" animBg="1"/>
      <p:bldP spid="12" grpId="0" animBg="1"/>
      <p:bldP spid="14" grpId="0" animBg="1"/>
      <p:bldP spid="17" grpId="0" animBg="1"/>
      <p:bldP spid="19" grpId="0" animBg="1"/>
      <p:bldP spid="21" grpId="0" animBg="1"/>
      <p:bldP spid="28" grpId="0" animBg="1"/>
      <p:bldP spid="30" grpId="0" animBg="1"/>
      <p:bldP spid="32" grpId="0" animBg="1"/>
      <p:bldP spid="33" grpId="0" animBg="1"/>
      <p:bldP spid="34" grpId="0"/>
      <p:bldP spid="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4A9A6-D3E5-4CB0-BC5D-4984B7E22C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5751513" cy="722313"/>
          </a:xfrm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২-৩ প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ষ্ঠা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FB4C39-4FE9-4516-9406-9AFC1A8237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96842"/>
            <a:ext cx="4143022" cy="565182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6501F4-5F84-48DD-8F80-1986F9637A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7" t="1955" r="12660" b="6475"/>
          <a:stretch/>
        </p:blipFill>
        <p:spPr>
          <a:xfrm>
            <a:off x="3996267" y="1206176"/>
            <a:ext cx="4480544" cy="565182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375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1B3B-6530-41EB-903E-8A3AE3C6D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56915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ঃশিক্ষা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স্থানীয়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EC3EA4-ED62-486B-BC74-8A89A8DF86A5}"/>
              </a:ext>
            </a:extLst>
          </p:cNvPr>
          <p:cNvSpPr txBox="1"/>
          <p:nvPr/>
        </p:nvSpPr>
        <p:spPr>
          <a:xfrm>
            <a:off x="3364089" y="2403467"/>
            <a:ext cx="2460978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২,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0894EF-0D8E-44F2-8BD8-C7E0577F8784}"/>
              </a:ext>
            </a:extLst>
          </p:cNvPr>
          <p:cNvSpPr txBox="1"/>
          <p:nvPr/>
        </p:nvSpPr>
        <p:spPr>
          <a:xfrm>
            <a:off x="632178" y="2280356"/>
            <a:ext cx="2043289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১,২৩৪২৫</a:t>
            </a:r>
          </a:p>
        </p:txBody>
      </p:sp>
    </p:spTree>
    <p:extLst>
      <p:ext uri="{BB962C8B-B14F-4D97-AF65-F5344CB8AC3E}">
        <p14:creationId xmlns:p14="http://schemas.microsoft.com/office/powerpoint/2010/main" val="265630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937</TotalTime>
  <Words>335</Words>
  <Application>Microsoft Office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bNikoshBAN</vt:lpstr>
      <vt:lpstr>Calibri</vt:lpstr>
      <vt:lpstr>NikoshBAN</vt:lpstr>
      <vt:lpstr>Tw Cen MT</vt:lpstr>
      <vt:lpstr>Tw Cen MT Condensed</vt:lpstr>
      <vt:lpstr>Wingdings 3</vt:lpstr>
      <vt:lpstr>Integral</vt:lpstr>
      <vt:lpstr>শুভেচ্ছা</vt:lpstr>
      <vt:lpstr>পরিচিতি</vt:lpstr>
      <vt:lpstr>শিখনফলঃ ২.1.1উপকরন ব্যবহার করে দশ,শত ও হাজারের গুচ্ছ তৈরি করতে পারবে 2.1.2 দশ,শত ও হাজার গুচ্ছের সাহায্যে প্রদত্ত উপকরন গণনা  করতে পারবে</vt:lpstr>
      <vt:lpstr>বাস্তব পর্যায়ঃএব্যাকাস এর সাহায্যে  ২৩৪২৫      এর  স্থানীয় মান নির্ণয় করতে দিয়ে শিক্ষার্থীদের সহায়তা করব</vt:lpstr>
      <vt:lpstr>অর্ধবাস্তব পর্যায়ঃ</vt:lpstr>
      <vt:lpstr>PowerPoint Presentation</vt:lpstr>
      <vt:lpstr>২   ৩   ৪   ২   ৫</vt:lpstr>
      <vt:lpstr>বইয়ের ২-৩ পৃষ্ঠা বের করো </vt:lpstr>
      <vt:lpstr>দলীয় কাজঃশিক্ষাথীদের ৪-৫ টি দলে কাজ করতে দিয়ে স্থানীয় মান বের করতে দিয়ে সহায়তা করব</vt:lpstr>
      <vt:lpstr>একক কাজঃ</vt:lpstr>
      <vt:lpstr>মুল্যায়ন</vt:lpstr>
      <vt:lpstr>ধন্যবাদঃ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DPE</dc:creator>
  <cp:lastModifiedBy>DPE</cp:lastModifiedBy>
  <cp:revision>94</cp:revision>
  <dcterms:created xsi:type="dcterms:W3CDTF">2020-02-27T03:39:16Z</dcterms:created>
  <dcterms:modified xsi:type="dcterms:W3CDTF">2020-03-01T03:29:50Z</dcterms:modified>
</cp:coreProperties>
</file>