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5" r:id="rId4"/>
    <p:sldId id="258" r:id="rId5"/>
    <p:sldId id="259" r:id="rId6"/>
    <p:sldId id="293" r:id="rId7"/>
    <p:sldId id="287" r:id="rId8"/>
    <p:sldId id="288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4" r:id="rId22"/>
    <p:sldId id="266" r:id="rId23"/>
    <p:sldId id="289" r:id="rId24"/>
    <p:sldId id="290" r:id="rId25"/>
    <p:sldId id="291" r:id="rId26"/>
    <p:sldId id="292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B2F8-63E5-44E2-9B5D-A0411FB01F87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DCBA-6AEF-429D-B1F3-9D94B1AC6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ুলা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EDCBA-6AEF-429D-B1F3-9D94B1AC6D2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90600"/>
            <a:ext cx="5638800" cy="1165225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05200"/>
            <a:ext cx="3886200" cy="266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water-lily-3784022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43200"/>
            <a:ext cx="5638800" cy="35052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15000"/>
            <a:ext cx="86106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এর প্রায় পুরোটাই সমতলভূমি।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lain land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ের_মানচিত্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657600" cy="4953861"/>
          </a:xfrm>
          <a:prstGeom prst="rect">
            <a:avLst/>
          </a:prstGeom>
        </p:spPr>
      </p:pic>
      <p:pic>
        <p:nvPicPr>
          <p:cNvPr id="4" name="Picture 3" descr="bay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04800"/>
            <a:ext cx="4894928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334000"/>
            <a:ext cx="8610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দেশের দক্ষিণ-পশ্চিম কোণে, বঙ্গোপসাগরের তীরে সুন্দরবন।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সুন্দর১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590800"/>
            <a:ext cx="4876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সুন্দর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43200"/>
            <a:ext cx="5410200" cy="3124200"/>
          </a:xfrm>
          <a:prstGeom prst="rect">
            <a:avLst/>
          </a:prstGeom>
        </p:spPr>
      </p:pic>
      <p:pic>
        <p:nvPicPr>
          <p:cNvPr id="14" name="Picture 13" descr="সুন্দর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210050" cy="2438400"/>
          </a:xfrm>
          <a:prstGeom prst="rect">
            <a:avLst/>
          </a:prstGeom>
        </p:spPr>
      </p:pic>
      <p:pic>
        <p:nvPicPr>
          <p:cNvPr id="16" name="Picture 15" descr="sundor2.jpg"/>
          <p:cNvPicPr>
            <a:picLocks noChangeAspect="1"/>
          </p:cNvPicPr>
          <p:nvPr/>
        </p:nvPicPr>
        <p:blipFill>
          <a:blip r:embed="rId4"/>
          <a:srcRect b="12057"/>
          <a:stretch>
            <a:fillRect/>
          </a:stretch>
        </p:blipFill>
        <p:spPr>
          <a:xfrm>
            <a:off x="228600" y="228600"/>
            <a:ext cx="4419600" cy="2438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6019801"/>
            <a:ext cx="8686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পাখি১৬.jpg"/>
          <p:cNvPicPr>
            <a:picLocks noChangeAspect="1"/>
          </p:cNvPicPr>
          <p:nvPr/>
        </p:nvPicPr>
        <p:blipFill>
          <a:blip r:embed="rId2"/>
          <a:srcRect l="41706"/>
          <a:stretch>
            <a:fillRect/>
          </a:stretch>
        </p:blipFill>
        <p:spPr>
          <a:xfrm>
            <a:off x="4800600" y="228600"/>
            <a:ext cx="4019550" cy="2690728"/>
          </a:xfrm>
          <a:prstGeom prst="rect">
            <a:avLst/>
          </a:prstGeom>
        </p:spPr>
      </p:pic>
      <p:pic>
        <p:nvPicPr>
          <p:cNvPr id="4" name="Picture 3" descr="পাখি১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419600" cy="2695575"/>
          </a:xfrm>
          <a:prstGeom prst="rect">
            <a:avLst/>
          </a:prstGeom>
        </p:spPr>
      </p:pic>
      <p:pic>
        <p:nvPicPr>
          <p:cNvPr id="11" name="Picture 10" descr="elephant-1421167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" y="3048000"/>
            <a:ext cx="4343401" cy="2362200"/>
          </a:xfrm>
          <a:prstGeom prst="rect">
            <a:avLst/>
          </a:prstGeom>
        </p:spPr>
      </p:pic>
      <p:pic>
        <p:nvPicPr>
          <p:cNvPr id="12" name="Picture 11" descr="peacock-50515_1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1186" y="3048000"/>
            <a:ext cx="4154214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5638800"/>
            <a:ext cx="86868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বন নানা ধরনের হাজার রকমের পশু ও পাখিতে পূর্ণ।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ূর্যের আলো.jpg"/>
          <p:cNvPicPr>
            <a:picLocks noChangeAspect="1"/>
          </p:cNvPicPr>
          <p:nvPr/>
        </p:nvPicPr>
        <p:blipFill>
          <a:blip r:embed="rId2"/>
          <a:srcRect l="36992"/>
          <a:stretch>
            <a:fillRect/>
          </a:stretch>
        </p:blipFill>
        <p:spPr>
          <a:xfrm>
            <a:off x="4876800" y="152400"/>
            <a:ext cx="4071937" cy="4114800"/>
          </a:xfrm>
          <a:prstGeom prst="rect">
            <a:avLst/>
          </a:prstGeom>
        </p:spPr>
      </p:pic>
      <p:pic>
        <p:nvPicPr>
          <p:cNvPr id="3" name="Picture 2" descr="sund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5720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572000"/>
            <a:ext cx="86868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সুন্দরবনের কোনো কোনো জায়গায় গাছপালা এত ঘন যে, সূর্যের আলো মাটিতে পৌঁছায় না।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ুন্দর১.jpeg"/>
          <p:cNvPicPr>
            <a:picLocks noChangeAspect="1"/>
          </p:cNvPicPr>
          <p:nvPr/>
        </p:nvPicPr>
        <p:blipFill>
          <a:blip r:embed="rId2"/>
          <a:srcRect t="7640"/>
          <a:stretch>
            <a:fillRect/>
          </a:stretch>
        </p:blipFill>
        <p:spPr>
          <a:xfrm>
            <a:off x="3200400" y="2590800"/>
            <a:ext cx="2819400" cy="2590800"/>
          </a:xfrm>
          <a:prstGeom prst="rect">
            <a:avLst/>
          </a:prstGeom>
        </p:spPr>
      </p:pic>
      <p:pic>
        <p:nvPicPr>
          <p:cNvPr id="3" name="Picture 2" descr="গ্রাম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2590800"/>
            <a:ext cx="2946400" cy="2590800"/>
          </a:xfrm>
          <a:prstGeom prst="rect">
            <a:avLst/>
          </a:prstGeom>
        </p:spPr>
      </p:pic>
      <p:pic>
        <p:nvPicPr>
          <p:cNvPr id="4" name="Picture 3" descr="গ্রাম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81" y="2590800"/>
            <a:ext cx="2727419" cy="2590800"/>
          </a:xfrm>
          <a:prstGeom prst="rect">
            <a:avLst/>
          </a:prstGeom>
        </p:spPr>
      </p:pic>
      <p:pic>
        <p:nvPicPr>
          <p:cNvPr id="5" name="Picture 4" descr="গ্রাম৩.jpg"/>
          <p:cNvPicPr>
            <a:picLocks noChangeAspect="1"/>
          </p:cNvPicPr>
          <p:nvPr/>
        </p:nvPicPr>
        <p:blipFill>
          <a:blip r:embed="rId5"/>
          <a:srcRect t="11111" r="5000" b="8889"/>
          <a:stretch>
            <a:fillRect/>
          </a:stretch>
        </p:blipFill>
        <p:spPr>
          <a:xfrm>
            <a:off x="228600" y="152400"/>
            <a:ext cx="4343400" cy="2362200"/>
          </a:xfrm>
          <a:prstGeom prst="rect">
            <a:avLst/>
          </a:prstGeom>
        </p:spPr>
      </p:pic>
      <p:pic>
        <p:nvPicPr>
          <p:cNvPr id="6" name="Picture 5" descr="গ্রাম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52400"/>
            <a:ext cx="4191000" cy="237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638800"/>
            <a:ext cx="8686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সুন্দরবনের তিনপাশে ছড়িয়ে আছে অনেক গ্রাম।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কৃ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" y="228600"/>
            <a:ext cx="4504267" cy="35052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Picture 3" descr="কৃ১.jpg"/>
          <p:cNvPicPr>
            <a:picLocks noChangeAspect="1"/>
          </p:cNvPicPr>
          <p:nvPr/>
        </p:nvPicPr>
        <p:blipFill>
          <a:blip r:embed="rId3"/>
          <a:srcRect l="7285" r="15894"/>
          <a:stretch>
            <a:fillRect/>
          </a:stretch>
        </p:blipFill>
        <p:spPr>
          <a:xfrm>
            <a:off x="4800598" y="228600"/>
            <a:ext cx="4128489" cy="3505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4724400"/>
            <a:ext cx="8686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মৌয়াল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7" y="2819400"/>
            <a:ext cx="4528588" cy="2438400"/>
          </a:xfrm>
          <a:prstGeom prst="rect">
            <a:avLst/>
          </a:prstGeom>
        </p:spPr>
      </p:pic>
      <p:pic>
        <p:nvPicPr>
          <p:cNvPr id="4" name="Picture 3" descr="মৌয়াল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743200"/>
            <a:ext cx="3962400" cy="2514600"/>
          </a:xfrm>
          <a:prstGeom prst="rect">
            <a:avLst/>
          </a:prstGeom>
        </p:spPr>
      </p:pic>
      <p:pic>
        <p:nvPicPr>
          <p:cNvPr id="6" name="Picture 5" descr="গোলপাতা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4800"/>
            <a:ext cx="4038600" cy="22860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7" name="Picture 6" descr="গোলপাতা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2" y="304800"/>
            <a:ext cx="4475348" cy="23622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5638800"/>
            <a:ext cx="85940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গ্রামের অনেক মানুষ বন থেকে গোলপাতা ও মধু সংগ্রহ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ৌচা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52578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05200" y="48768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91200"/>
            <a:ext cx="840095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মৌমাছিরা গাছে গাছে তাদের মৌচাক বানায়।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ৌয়াল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385733" cy="3429000"/>
          </a:xfrm>
          <a:prstGeom prst="rect">
            <a:avLst/>
          </a:prstGeom>
        </p:spPr>
      </p:pic>
      <p:pic>
        <p:nvPicPr>
          <p:cNvPr id="3" name="Picture 2" descr="মৌয়াল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4392669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495800"/>
            <a:ext cx="83820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যারা মৌচাক থেকে মধু সংগ্রহ করেন, তাদের মৌয়াল বলে।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66" y="2286000"/>
            <a:ext cx="3379404" cy="41148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200" y="2286000"/>
            <a:ext cx="3733800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এন্তাজুল হক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হয়বতপুর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পার্বতীপুর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1534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16764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8153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নির্দেশনাটি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200400"/>
            <a:ext cx="1524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153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953000"/>
            <a:ext cx="152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1295400"/>
            <a:ext cx="685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ন্ম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3124200"/>
            <a:ext cx="63991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শ্চ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4953000"/>
            <a:ext cx="609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0" y="1295400"/>
            <a:ext cx="609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0" y="3200400"/>
            <a:ext cx="609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4953000"/>
            <a:ext cx="609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410200" y="1295400"/>
            <a:ext cx="609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3124200"/>
            <a:ext cx="609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24400" y="4953000"/>
            <a:ext cx="1676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ঋ-কার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1371600"/>
            <a:ext cx="13716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নিম্ন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10400" y="3276600"/>
            <a:ext cx="147935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শ্চি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15200" y="5029200"/>
            <a:ext cx="1143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5943600"/>
            <a:ext cx="8229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143340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04800"/>
            <a:ext cx="6858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657600" y="304800"/>
            <a:ext cx="67604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486400" y="304800"/>
            <a:ext cx="5229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6781800" y="304800"/>
            <a:ext cx="131575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38600"/>
            <a:ext cx="1447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4038600"/>
            <a:ext cx="762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038600"/>
            <a:ext cx="685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495800" y="4038600"/>
            <a:ext cx="2209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র-ফলা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038600"/>
            <a:ext cx="1143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752600"/>
            <a:ext cx="75438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57800"/>
            <a:ext cx="7620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পড়াশোনায়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G_20200228_113533.jpg"/>
          <p:cNvPicPr>
            <a:picLocks noChangeAspect="1"/>
          </p:cNvPicPr>
          <p:nvPr/>
        </p:nvPicPr>
        <p:blipFill>
          <a:blip r:embed="rId2" cstate="print"/>
          <a:srcRect l="44444" t="69555" r="43704" b="26667"/>
          <a:stretch>
            <a:fillRect/>
          </a:stretch>
        </p:blipFill>
        <p:spPr>
          <a:xfrm>
            <a:off x="4572000" y="4343400"/>
            <a:ext cx="717176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543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শিক্ষকের পাঠ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541202" cy="423386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6294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ছাত্র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62342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প্রশ্নগুলির উত্তর মুখে মুখে বলি।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8610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সুন্দরবন বাংলাদেশের কোথায় অবস্থিত?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276600"/>
            <a:ext cx="8610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সুন্দরবনের গাছপালা কোথা থেকে পানি পায়?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105400"/>
            <a:ext cx="8610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কীভাবে মানুষ এই বন থেকে অর্থ আয়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 দুটো উপায় বলি।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391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খাতায় লিখে ছকটি পূরণ কর।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73914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667000"/>
          <a:ext cx="7467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/>
                <a:gridCol w="1357745"/>
                <a:gridCol w="1842655"/>
                <a:gridCol w="2521527"/>
              </a:tblGrid>
              <a:tr h="1308683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পেশার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স্থান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কাজের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কতটা বিপদ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74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বাওয়ালি 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9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মৌয়াল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6200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7620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সুন্দরবনের মাটিতে সূর্যের আলো পৌঁছায় না কেন?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38600"/>
            <a:ext cx="7620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মৌয়াল কারা? 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0"/>
            <a:ext cx="7620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সুন্দরবনের পাঁচটি প্রাণীর নাম লেখ।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van-di--OFuSkWBkXo-unspl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031524" cy="4525963"/>
          </a:xfrm>
          <a:ln w="28575">
            <a:solidFill>
              <a:srgbClr val="7030A0"/>
            </a:solidFill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096000" cy="1143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1676400" y="1524000"/>
            <a:ext cx="6096000" cy="510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 </a:t>
            </a: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বাওয়ালিদের গল্প </a:t>
            </a: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পাঠ্যাংশঃ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জন্মভূমি------------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তাদের বলে মৌয়াল।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28600"/>
            <a:ext cx="6096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92162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61060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*শোনাঃ 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নির্ধারিত বিষয়ে বর্ণনা শুনে বুঝতে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বাংলাদেশের প্রকৃতির বৈশিষ্ট্য বিষয়ে শুনে বুঝতে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বাংলাদেশের প্রাকৃতিক বৈচিত্র্য সম্পর্কে শুনে বুঝতে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*বলাঃ 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যুক্তব্যঞ্জন সহযোগে তৈরী শব্দ স্পষ্ট ও শুদ্ধভাবে বলতে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যুক্তব্যঞ্জন সহযোগে তৈরী শব্দযুক্ত বাক্য স্পষ্ট ও শুদ্ধভাবে বলতে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বাংলাদেশের প্রকৃতির বৈশিষ্ট্য বলতে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বৈচিত্র্য সম্পর্কে বলতে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*পড়াঃ 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পাঠে ব্যবহৃত শব্দ শ্রবণযোগ্য স্পষ্ট স্বরে ও শুদ্ধ উচ্চারণে পড়তে পারবে।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পাঠে ব্যবহৃত বাক্য শ্রবণযোগ্য স্পষ্ট স্বরে ও প্রমিত উচ্চারণে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পড়তে পারবে।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বৈচিত্র্য বিষয়ে বর্ণনা পড়তে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বৈচিত্র্য বিষয়ে বর্ণনা পড়ে বুঝতে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*লেখাঃ 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গল্পের বিষয়ে প্রশের উত্তর শুদ্ধভাবে লিখতে পারবে।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বৈচিত্র্য সম্পর্কে  বর্ণনা লিখতে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95400" y="152400"/>
            <a:ext cx="6629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বাওয়ালিদের গল্প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গোলপাতা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83446"/>
            <a:ext cx="6629400" cy="2545953"/>
          </a:xfrm>
          <a:prstGeom prst="rect">
            <a:avLst/>
          </a:prstGeom>
        </p:spPr>
      </p:pic>
      <p:pic>
        <p:nvPicPr>
          <p:cNvPr id="8" name="Picture 7" descr="সুন্দর১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90600"/>
            <a:ext cx="6629400" cy="302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33600"/>
            <a:ext cx="6553200" cy="114300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0600"/>
            <a:ext cx="2057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205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029200"/>
            <a:ext cx="200728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কৃ১.jpg"/>
          <p:cNvPicPr>
            <a:picLocks noChangeAspect="1"/>
          </p:cNvPicPr>
          <p:nvPr/>
        </p:nvPicPr>
        <p:blipFill>
          <a:blip r:embed="rId2"/>
          <a:srcRect r="12583"/>
          <a:stretch>
            <a:fillRect/>
          </a:stretch>
        </p:blipFill>
        <p:spPr>
          <a:xfrm>
            <a:off x="2514600" y="228600"/>
            <a:ext cx="3048000" cy="17526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4" name="Picture 13" descr="মৌয়াল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343400"/>
            <a:ext cx="3047999" cy="19594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715000" y="990600"/>
            <a:ext cx="29718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চাষাবাদ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3048000"/>
            <a:ext cx="2971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সমান যে ভূমির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5029200"/>
            <a:ext cx="291034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lain land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189746"/>
            <a:ext cx="3061853" cy="192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1752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62400"/>
            <a:ext cx="1676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মৌয়াল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মৌয়াল২.jpg"/>
          <p:cNvPicPr>
            <a:picLocks noChangeAspect="1"/>
          </p:cNvPicPr>
          <p:nvPr/>
        </p:nvPicPr>
        <p:blipFill>
          <a:blip r:embed="rId2"/>
          <a:srcRect l="38498"/>
          <a:stretch>
            <a:fillRect/>
          </a:stretch>
        </p:blipFill>
        <p:spPr>
          <a:xfrm>
            <a:off x="2057399" y="2989595"/>
            <a:ext cx="3686037" cy="3106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3429000"/>
            <a:ext cx="29718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যারা মৌচাক থেকে মধু সংগ্রহ করেন, তাদের মৌয়াল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81000"/>
            <a:ext cx="31242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ভূমি বা দেশে একজন জন্মায় সে দেশ তার জন্মভূমি।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জন্মভূম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9" y="380999"/>
            <a:ext cx="3600451" cy="205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াংলাদেশের_মানচিত্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188"/>
            <a:ext cx="4371975" cy="5921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6019800"/>
            <a:ext cx="43444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জন্মভূমি বাংলাদেশ।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543</Words>
  <Application>Microsoft Office PowerPoint</Application>
  <PresentationFormat>On-screen Show (4:3)</PresentationFormat>
  <Paragraphs>102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শুভেচ্ছা </vt:lpstr>
      <vt:lpstr>শিক্ষক পরিচিতি </vt:lpstr>
      <vt:lpstr>Slide 3</vt:lpstr>
      <vt:lpstr>শিখনফল </vt:lpstr>
      <vt:lpstr>Slide 5</vt:lpstr>
      <vt:lpstr>নুতন শব্দের অর্থ শিখি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ধন্যবাদ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HP</dc:creator>
  <cp:lastModifiedBy>HP</cp:lastModifiedBy>
  <cp:revision>141</cp:revision>
  <dcterms:created xsi:type="dcterms:W3CDTF">2006-08-16T00:00:00Z</dcterms:created>
  <dcterms:modified xsi:type="dcterms:W3CDTF">2020-03-02T01:42:26Z</dcterms:modified>
</cp:coreProperties>
</file>