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2" r:id="rId3"/>
    <p:sldId id="260" r:id="rId4"/>
    <p:sldId id="264" r:id="rId5"/>
    <p:sldId id="285" r:id="rId6"/>
    <p:sldId id="270" r:id="rId7"/>
    <p:sldId id="273" r:id="rId8"/>
    <p:sldId id="275" r:id="rId9"/>
    <p:sldId id="276" r:id="rId10"/>
    <p:sldId id="277" r:id="rId11"/>
    <p:sldId id="280" r:id="rId12"/>
    <p:sldId id="282" r:id="rId13"/>
    <p:sldId id="283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59DAF-399A-42CE-8D61-81C8AF09C51F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588E9-CC3B-4DEB-9656-7AB46A88E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6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5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7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0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0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1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7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0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0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9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4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DE0B-F528-4488-8F83-052EFE92C71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C4C8-5344-412C-9502-41B17FC77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5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27" y="0"/>
            <a:ext cx="8908472" cy="5029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2364" y="5583382"/>
            <a:ext cx="120534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45" y="5583381"/>
            <a:ext cx="1731818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9563" y="5583380"/>
            <a:ext cx="1898073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4837" y="5583380"/>
            <a:ext cx="1662546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8767" y="3745660"/>
            <a:ext cx="10958510" cy="2673935"/>
            <a:chOff x="97849" y="374067"/>
            <a:chExt cx="10958510" cy="21543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9" y="374069"/>
              <a:ext cx="1427018" cy="2133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619" y="394853"/>
              <a:ext cx="1427018" cy="2133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016" y="394853"/>
              <a:ext cx="1427018" cy="2133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164" y="394853"/>
              <a:ext cx="1427018" cy="2133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2" y="394853"/>
              <a:ext cx="1427018" cy="2133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929" y="394853"/>
              <a:ext cx="1847850" cy="21336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509" y="374067"/>
              <a:ext cx="1847850" cy="213360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315200" y="1177636"/>
            <a:ext cx="900545" cy="73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399" y="2565902"/>
            <a:ext cx="266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" y="263236"/>
            <a:ext cx="1386158" cy="20221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295730"/>
            <a:ext cx="1847850" cy="2022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14" y="295730"/>
            <a:ext cx="1433911" cy="19896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23" y="271818"/>
            <a:ext cx="1651920" cy="20135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14" y="263235"/>
            <a:ext cx="1355149" cy="20221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94" y="279482"/>
            <a:ext cx="1290422" cy="19896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271818"/>
            <a:ext cx="1847850" cy="202213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823425" y="2285368"/>
            <a:ext cx="1928941" cy="1460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165091" y="2269120"/>
            <a:ext cx="997527" cy="1291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6946" y="3284181"/>
            <a:ext cx="942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3823855" y="3352801"/>
            <a:ext cx="803563" cy="10390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8525" y="3284181"/>
            <a:ext cx="651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6400797" y="3546764"/>
            <a:ext cx="1690255" cy="74062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0" y="325582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0364" y="512618"/>
            <a:ext cx="64008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0800000" flipH="1" flipV="1">
            <a:off x="2471316" y="443984"/>
            <a:ext cx="78219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10800000" flipH="1" flipV="1">
            <a:off x="5812049" y="218421"/>
            <a:ext cx="115678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Down Arrow 101"/>
          <p:cNvSpPr/>
          <p:nvPr/>
        </p:nvSpPr>
        <p:spPr>
          <a:xfrm>
            <a:off x="2677981" y="1046673"/>
            <a:ext cx="368866" cy="941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5990676" y="4164596"/>
            <a:ext cx="671178" cy="756658"/>
            <a:chOff x="5831562" y="4300328"/>
            <a:chExt cx="671178" cy="756658"/>
          </a:xfrm>
        </p:grpSpPr>
        <p:sp>
          <p:nvSpPr>
            <p:cNvPr id="137" name="Rectangle 136"/>
            <p:cNvSpPr/>
            <p:nvPr/>
          </p:nvSpPr>
          <p:spPr>
            <a:xfrm>
              <a:off x="5838569" y="4691196"/>
              <a:ext cx="664171" cy="3657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831562" y="4300328"/>
              <a:ext cx="664171" cy="3657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6703098" y="4019630"/>
            <a:ext cx="671178" cy="2315475"/>
            <a:chOff x="5831562" y="5079125"/>
            <a:chExt cx="671178" cy="1532516"/>
          </a:xfrm>
        </p:grpSpPr>
        <p:sp>
          <p:nvSpPr>
            <p:cNvPr id="139" name="Rectangle 138"/>
            <p:cNvSpPr/>
            <p:nvPr/>
          </p:nvSpPr>
          <p:spPr>
            <a:xfrm>
              <a:off x="5838567" y="5079125"/>
              <a:ext cx="664171" cy="3657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838569" y="5857922"/>
              <a:ext cx="664171" cy="3657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831562" y="5467054"/>
              <a:ext cx="664171" cy="3657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838567" y="6245851"/>
              <a:ext cx="664171" cy="3657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4" name="Down Arrow 183"/>
          <p:cNvSpPr/>
          <p:nvPr/>
        </p:nvSpPr>
        <p:spPr>
          <a:xfrm>
            <a:off x="5891511" y="888111"/>
            <a:ext cx="869508" cy="2655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771575" y="720390"/>
            <a:ext cx="2534303" cy="2812488"/>
            <a:chOff x="8720896" y="688632"/>
            <a:chExt cx="2534303" cy="2812488"/>
          </a:xfrm>
          <a:solidFill>
            <a:schemeClr val="accent2">
              <a:lumMod val="50000"/>
            </a:schemeClr>
          </a:solidFill>
        </p:grpSpPr>
        <p:sp>
          <p:nvSpPr>
            <p:cNvPr id="189" name="Rectangle 188"/>
            <p:cNvSpPr/>
            <p:nvPr/>
          </p:nvSpPr>
          <p:spPr>
            <a:xfrm>
              <a:off x="8720896" y="688632"/>
              <a:ext cx="2534303" cy="28124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২</a:t>
              </a:r>
            </a:p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৪</a:t>
              </a:r>
              <a:endParaRPr lang="en-GB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0" name="Minus 189"/>
            <p:cNvSpPr/>
            <p:nvPr/>
          </p:nvSpPr>
          <p:spPr>
            <a:xfrm>
              <a:off x="8720896" y="2802075"/>
              <a:ext cx="2161310" cy="273293"/>
            </a:xfrm>
            <a:prstGeom prst="mathMinu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1" name="Plus 190"/>
            <p:cNvSpPr/>
            <p:nvPr/>
          </p:nvSpPr>
          <p:spPr>
            <a:xfrm>
              <a:off x="8936587" y="2196026"/>
              <a:ext cx="669096" cy="563392"/>
            </a:xfrm>
            <a:prstGeom prst="mathPlus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4" name="TextBox 193"/>
          <p:cNvSpPr txBox="1"/>
          <p:nvPr/>
        </p:nvSpPr>
        <p:spPr>
          <a:xfrm flipH="1">
            <a:off x="9868961" y="2699504"/>
            <a:ext cx="845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9461510" y="2703258"/>
            <a:ext cx="545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391052" y="2213526"/>
            <a:ext cx="2479751" cy="4195665"/>
            <a:chOff x="391052" y="2213526"/>
            <a:chExt cx="2479751" cy="4195665"/>
          </a:xfrm>
        </p:grpSpPr>
        <p:grpSp>
          <p:nvGrpSpPr>
            <p:cNvPr id="251" name="Group 250"/>
            <p:cNvGrpSpPr/>
            <p:nvPr/>
          </p:nvGrpSpPr>
          <p:grpSpPr>
            <a:xfrm>
              <a:off x="2084426" y="2237865"/>
              <a:ext cx="786377" cy="4171326"/>
              <a:chOff x="7516063" y="2012721"/>
              <a:chExt cx="786377" cy="4171326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7516063" y="2012721"/>
                <a:ext cx="778254" cy="2493875"/>
                <a:chOff x="6060518" y="844094"/>
                <a:chExt cx="671178" cy="2311313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6067525" y="1234962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060518" y="844094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067523" y="1622891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067525" y="2401688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060518" y="2010820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067523" y="2789617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7524186" y="4530483"/>
                <a:ext cx="778254" cy="1653564"/>
                <a:chOff x="6060518" y="844094"/>
                <a:chExt cx="671178" cy="1532516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6067525" y="1234962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060518" y="844094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067523" y="1622891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060518" y="2010820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97" name="Group 196"/>
            <p:cNvGrpSpPr/>
            <p:nvPr/>
          </p:nvGrpSpPr>
          <p:grpSpPr>
            <a:xfrm>
              <a:off x="391052" y="2213526"/>
              <a:ext cx="1639527" cy="4195665"/>
              <a:chOff x="3615202" y="2431947"/>
              <a:chExt cx="1639527" cy="4195665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3615202" y="2431947"/>
                <a:ext cx="786377" cy="4171326"/>
                <a:chOff x="5251958" y="909391"/>
                <a:chExt cx="678183" cy="3865968"/>
              </a:xfrm>
            </p:grpSpPr>
            <p:grpSp>
              <p:nvGrpSpPr>
                <p:cNvPr id="212" name="Group 211"/>
                <p:cNvGrpSpPr/>
                <p:nvPr/>
              </p:nvGrpSpPr>
              <p:grpSpPr>
                <a:xfrm>
                  <a:off x="5251958" y="909391"/>
                  <a:ext cx="671178" cy="2311313"/>
                  <a:chOff x="6060518" y="844094"/>
                  <a:chExt cx="671178" cy="2311313"/>
                </a:xfrm>
              </p:grpSpPr>
              <p:sp>
                <p:nvSpPr>
                  <p:cNvPr id="218" name="Rectangle 217"/>
                  <p:cNvSpPr/>
                  <p:nvPr/>
                </p:nvSpPr>
                <p:spPr>
                  <a:xfrm>
                    <a:off x="6067525" y="1234962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6060518" y="844094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6067523" y="1622891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6067525" y="2401688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6060518" y="2010820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6067523" y="2789617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grpSp>
              <p:nvGrpSpPr>
                <p:cNvPr id="213" name="Group 212"/>
                <p:cNvGrpSpPr/>
                <p:nvPr/>
              </p:nvGrpSpPr>
              <p:grpSpPr>
                <a:xfrm>
                  <a:off x="5258963" y="3242843"/>
                  <a:ext cx="671178" cy="1532516"/>
                  <a:chOff x="6060518" y="844094"/>
                  <a:chExt cx="671178" cy="1532516"/>
                </a:xfrm>
              </p:grpSpPr>
              <p:sp>
                <p:nvSpPr>
                  <p:cNvPr id="214" name="Rectangle 213"/>
                  <p:cNvSpPr/>
                  <p:nvPr/>
                </p:nvSpPr>
                <p:spPr>
                  <a:xfrm>
                    <a:off x="6067525" y="1234962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6060518" y="844094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6067523" y="1622891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6060518" y="2010820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199" name="Group 198"/>
              <p:cNvGrpSpPr/>
              <p:nvPr/>
            </p:nvGrpSpPr>
            <p:grpSpPr>
              <a:xfrm>
                <a:off x="4468352" y="2456286"/>
                <a:ext cx="786377" cy="4171326"/>
                <a:chOff x="5251958" y="909391"/>
                <a:chExt cx="678183" cy="3865968"/>
              </a:xfrm>
            </p:grpSpPr>
            <p:grpSp>
              <p:nvGrpSpPr>
                <p:cNvPr id="200" name="Group 199"/>
                <p:cNvGrpSpPr/>
                <p:nvPr/>
              </p:nvGrpSpPr>
              <p:grpSpPr>
                <a:xfrm>
                  <a:off x="5251958" y="909391"/>
                  <a:ext cx="671178" cy="2311313"/>
                  <a:chOff x="6060518" y="844094"/>
                  <a:chExt cx="671178" cy="2311313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6067525" y="1234962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6060518" y="844094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6067523" y="1622891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6067525" y="2401688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6060518" y="2010820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6067523" y="2789617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5258963" y="3242843"/>
                  <a:ext cx="671178" cy="1532516"/>
                  <a:chOff x="6060518" y="844094"/>
                  <a:chExt cx="671178" cy="1532516"/>
                </a:xfrm>
              </p:grpSpPr>
              <p:sp>
                <p:nvSpPr>
                  <p:cNvPr id="202" name="Rectangle 201"/>
                  <p:cNvSpPr/>
                  <p:nvPr/>
                </p:nvSpPr>
                <p:spPr>
                  <a:xfrm>
                    <a:off x="6067525" y="1234962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6060518" y="844094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6067523" y="1622891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6060518" y="2010820"/>
                    <a:ext cx="664171" cy="36579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8575"/>
                  <a:scene3d>
                    <a:camera prst="orthographicFront"/>
                    <a:lightRig rig="threePt" dir="t"/>
                  </a:scene3d>
                  <a:sp3d>
                    <a:bevelT w="139700" prst="cross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</p:grpSp>
      </p:grpSp>
      <p:grpSp>
        <p:nvGrpSpPr>
          <p:cNvPr id="224" name="Group 223"/>
          <p:cNvGrpSpPr/>
          <p:nvPr/>
        </p:nvGrpSpPr>
        <p:grpSpPr>
          <a:xfrm>
            <a:off x="3270129" y="2213526"/>
            <a:ext cx="1639527" cy="4195665"/>
            <a:chOff x="3615202" y="2431947"/>
            <a:chExt cx="1639527" cy="4195665"/>
          </a:xfrm>
        </p:grpSpPr>
        <p:grpSp>
          <p:nvGrpSpPr>
            <p:cNvPr id="225" name="Group 224"/>
            <p:cNvGrpSpPr/>
            <p:nvPr/>
          </p:nvGrpSpPr>
          <p:grpSpPr>
            <a:xfrm>
              <a:off x="3615202" y="2431947"/>
              <a:ext cx="786377" cy="4171326"/>
              <a:chOff x="5251958" y="909391"/>
              <a:chExt cx="678183" cy="3865968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5251958" y="909391"/>
                <a:ext cx="671178" cy="2311313"/>
                <a:chOff x="6060518" y="844094"/>
                <a:chExt cx="671178" cy="2311313"/>
              </a:xfrm>
            </p:grpSpPr>
            <p:sp>
              <p:nvSpPr>
                <p:cNvPr id="245" name="Rectangle 244"/>
                <p:cNvSpPr/>
                <p:nvPr/>
              </p:nvSpPr>
              <p:spPr>
                <a:xfrm>
                  <a:off x="6067525" y="1234962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6060518" y="844094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067523" y="1622891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6067525" y="2401688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060518" y="2010820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6067523" y="2789617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5258963" y="3242843"/>
                <a:ext cx="671178" cy="1532516"/>
                <a:chOff x="6060518" y="844094"/>
                <a:chExt cx="671178" cy="1532516"/>
              </a:xfrm>
            </p:grpSpPr>
            <p:sp>
              <p:nvSpPr>
                <p:cNvPr id="241" name="Rectangle 240"/>
                <p:cNvSpPr/>
                <p:nvPr/>
              </p:nvSpPr>
              <p:spPr>
                <a:xfrm>
                  <a:off x="6067525" y="1234962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6060518" y="844094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067523" y="1622891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6060518" y="2010820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468352" y="2456286"/>
              <a:ext cx="786377" cy="4171326"/>
              <a:chOff x="5251958" y="909391"/>
              <a:chExt cx="678183" cy="3865968"/>
            </a:xfrm>
          </p:grpSpPr>
          <p:grpSp>
            <p:nvGrpSpPr>
              <p:cNvPr id="227" name="Group 226"/>
              <p:cNvGrpSpPr/>
              <p:nvPr/>
            </p:nvGrpSpPr>
            <p:grpSpPr>
              <a:xfrm>
                <a:off x="5251958" y="909391"/>
                <a:ext cx="671178" cy="2311313"/>
                <a:chOff x="6060518" y="844094"/>
                <a:chExt cx="671178" cy="2311313"/>
              </a:xfrm>
            </p:grpSpPr>
            <p:sp>
              <p:nvSpPr>
                <p:cNvPr id="233" name="Rectangle 232"/>
                <p:cNvSpPr/>
                <p:nvPr/>
              </p:nvSpPr>
              <p:spPr>
                <a:xfrm>
                  <a:off x="6067525" y="1234962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6060518" y="844094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6067523" y="1622891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6067525" y="2401688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60518" y="2010820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6067523" y="2789617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28" name="Group 227"/>
              <p:cNvGrpSpPr/>
              <p:nvPr/>
            </p:nvGrpSpPr>
            <p:grpSpPr>
              <a:xfrm>
                <a:off x="5258963" y="3242843"/>
                <a:ext cx="671178" cy="1532516"/>
                <a:chOff x="6060518" y="844094"/>
                <a:chExt cx="671178" cy="1532516"/>
              </a:xfrm>
            </p:grpSpPr>
            <p:sp>
              <p:nvSpPr>
                <p:cNvPr id="229" name="Rectangle 228"/>
                <p:cNvSpPr/>
                <p:nvPr/>
              </p:nvSpPr>
              <p:spPr>
                <a:xfrm>
                  <a:off x="6067525" y="1234962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6060518" y="844094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6067523" y="1622891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6060518" y="2010820"/>
                  <a:ext cx="664171" cy="3657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8575"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sp>
        <p:nvSpPr>
          <p:cNvPr id="254" name="Down Arrow 253"/>
          <p:cNvSpPr/>
          <p:nvPr/>
        </p:nvSpPr>
        <p:spPr>
          <a:xfrm flipH="1">
            <a:off x="10038727" y="1298714"/>
            <a:ext cx="107423" cy="1644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7" grpId="0" animBg="1"/>
      <p:bldP spid="102" grpId="0" animBg="1"/>
      <p:bldP spid="184" grpId="0" animBg="1"/>
      <p:bldP spid="194" grpId="0"/>
      <p:bldP spid="196" grpId="0"/>
      <p:bldP spid="2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3020291" y="498763"/>
            <a:ext cx="5458691" cy="1731819"/>
          </a:xfrm>
          <a:prstGeom prst="ribb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60863" y="2660073"/>
            <a:ext cx="2164773" cy="1534886"/>
            <a:chOff x="2060863" y="2660073"/>
            <a:chExt cx="2164773" cy="1534886"/>
          </a:xfrm>
        </p:grpSpPr>
        <p:sp>
          <p:nvSpPr>
            <p:cNvPr id="6" name="TextBox 5"/>
            <p:cNvSpPr txBox="1"/>
            <p:nvPr/>
          </p:nvSpPr>
          <p:spPr>
            <a:xfrm>
              <a:off x="2521527" y="2660073"/>
              <a:ext cx="17041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৩</a:t>
              </a: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২</a:t>
              </a:r>
              <a:endParaRPr lang="en-GB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2060863" y="3772065"/>
              <a:ext cx="1918855" cy="42289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Plus 7"/>
            <p:cNvSpPr/>
            <p:nvPr/>
          </p:nvSpPr>
          <p:spPr>
            <a:xfrm>
              <a:off x="2175164" y="3477491"/>
              <a:ext cx="346363" cy="29457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03918" y="3014016"/>
            <a:ext cx="2750127" cy="1938992"/>
            <a:chOff x="7103918" y="3014016"/>
            <a:chExt cx="2750127" cy="1938992"/>
          </a:xfrm>
        </p:grpSpPr>
        <p:sp>
          <p:nvSpPr>
            <p:cNvPr id="2" name="TextBox 1"/>
            <p:cNvSpPr txBox="1"/>
            <p:nvPr/>
          </p:nvSpPr>
          <p:spPr>
            <a:xfrm>
              <a:off x="7592290" y="3014016"/>
              <a:ext cx="177338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 ৫</a:t>
              </a:r>
            </a:p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৩ </a:t>
              </a:r>
            </a:p>
            <a:p>
              <a:pPr algn="ctr"/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Minus 2"/>
            <p:cNvSpPr/>
            <p:nvPr/>
          </p:nvSpPr>
          <p:spPr>
            <a:xfrm>
              <a:off x="7103918" y="4194959"/>
              <a:ext cx="2750127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0344" y="4803618"/>
            <a:ext cx="4009161" cy="923330"/>
            <a:chOff x="3316585" y="4861622"/>
            <a:chExt cx="3636818" cy="82022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3316585" y="4861622"/>
              <a:ext cx="3636818" cy="8202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৫     ৩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GB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Plus 10"/>
            <p:cNvSpPr/>
            <p:nvPr/>
          </p:nvSpPr>
          <p:spPr>
            <a:xfrm>
              <a:off x="4260345" y="5055176"/>
              <a:ext cx="581891" cy="433115"/>
            </a:xfrm>
            <a:prstGeom prst="mathPl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Equal 11"/>
            <p:cNvSpPr/>
            <p:nvPr/>
          </p:nvSpPr>
          <p:spPr>
            <a:xfrm>
              <a:off x="5970835" y="5128803"/>
              <a:ext cx="647702" cy="363836"/>
            </a:xfrm>
            <a:prstGeom prst="mathEqual">
              <a:avLst>
                <a:gd name="adj1" fmla="val 23520"/>
                <a:gd name="adj2" fmla="val 2272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32173" y="4843599"/>
            <a:ext cx="1182321" cy="929068"/>
            <a:chOff x="6632173" y="4843599"/>
            <a:chExt cx="1182321" cy="929068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7042795" y="4843599"/>
              <a:ext cx="7716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GB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6632173" y="4849337"/>
              <a:ext cx="591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GB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21527" y="4026781"/>
            <a:ext cx="98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৫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0500" y="4217818"/>
            <a:ext cx="85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9" y="318655"/>
            <a:ext cx="5569526" cy="2924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45" y="997527"/>
            <a:ext cx="4059382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58" y="3176137"/>
            <a:ext cx="673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</a:p>
          <a:p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85458" y="4738869"/>
            <a:ext cx="803564" cy="138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312" y="3243085"/>
            <a:ext cx="734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198" y="3113176"/>
            <a:ext cx="2050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৪২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৩৪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32016" y="4682836"/>
            <a:ext cx="8728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2" y="4997992"/>
            <a:ext cx="3740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৩।৩২+২৭=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৪।৪৫+৩৪=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52400"/>
            <a:ext cx="11804072" cy="6442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4219" y="1019091"/>
            <a:ext cx="8368144" cy="470898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খলিলুর রহমান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ভেলাপুকুরি সরঃ প্রাথঃ বিদ্যালয়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বোদা, পঞ্চগড়।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080591" y="410817"/>
            <a:ext cx="6493566" cy="1020418"/>
          </a:xfrm>
          <a:prstGeom prst="ribb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পাঠ পরিচিতি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5" y="1431235"/>
            <a:ext cx="10080763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6696" y="1802382"/>
            <a:ext cx="5857461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গনিত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শ্রেন্নিঃ  দ্বিতীয়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  যোগের ধারনা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যোগ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তারিখঃ১৫/২/২০২০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07818"/>
            <a:ext cx="11804073" cy="6442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2086" y="916345"/>
            <a:ext cx="2438401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9964" y="2584173"/>
            <a:ext cx="7551931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GB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.1: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উপকরন ব্যবহার করে যোগ করতে পারবে</a:t>
            </a:r>
            <a:endParaRPr lang="en-GB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9.2.1: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 দুই অঙ্ক বিশিষ্ট সংখ্যা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 - নিচে  ও পাশাপাশি যোগ করতে পারবে</a:t>
            </a:r>
            <a:endParaRPr lang="en-GB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16" y="242487"/>
            <a:ext cx="6685911" cy="4793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21" y="0"/>
            <a:ext cx="1104176" cy="1134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84" y="338586"/>
            <a:ext cx="1010630" cy="1038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191" y="784495"/>
            <a:ext cx="1104176" cy="1134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134904"/>
            <a:ext cx="1208901" cy="1241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1" y="609600"/>
            <a:ext cx="1004715" cy="1032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15" y="784496"/>
            <a:ext cx="1115102" cy="1145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24" y="1444351"/>
            <a:ext cx="1033994" cy="10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5013 0.03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6094 -0.0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4772" y="484476"/>
            <a:ext cx="544483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63" y="1940069"/>
            <a:ext cx="7316065" cy="3671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5855" y="2660074"/>
            <a:ext cx="5083753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8" y="554615"/>
            <a:ext cx="7821758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9565" y="1023095"/>
            <a:ext cx="550025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554182" y="3311236"/>
            <a:ext cx="10598727" cy="1925782"/>
          </a:xfrm>
          <a:prstGeom prst="ribb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পর্যায়ে কয়েকজন শিক্ষার্থীকে ডেকে নিয়ে যোগের ধারনা দিব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67446" y="475686"/>
            <a:ext cx="3404009" cy="3303747"/>
            <a:chOff x="447556" y="226651"/>
            <a:chExt cx="5654386" cy="34238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56" y="290944"/>
              <a:ext cx="1651659" cy="144520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239" y="290944"/>
              <a:ext cx="1809254" cy="15830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790" y="1954574"/>
              <a:ext cx="1938152" cy="16958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669" y="226651"/>
              <a:ext cx="1808015" cy="158201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579" y="2107081"/>
              <a:ext cx="1584859" cy="14174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84" y="1954574"/>
              <a:ext cx="1691243" cy="14798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4635915" y="1205344"/>
            <a:ext cx="2180521" cy="1768725"/>
            <a:chOff x="6434138" y="586522"/>
            <a:chExt cx="3563216" cy="17964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38" y="586522"/>
              <a:ext cx="1781608" cy="17964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746" y="586522"/>
              <a:ext cx="1781608" cy="17964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5" name="TextBox 14"/>
          <p:cNvSpPr txBox="1"/>
          <p:nvPr/>
        </p:nvSpPr>
        <p:spPr>
          <a:xfrm>
            <a:off x="3769020" y="1703756"/>
            <a:ext cx="8668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8906" y="1819852"/>
            <a:ext cx="119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0310" y="4160453"/>
            <a:ext cx="1216598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3088059" y="4149190"/>
            <a:ext cx="1981200" cy="15519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6899" y="4149190"/>
            <a:ext cx="70658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Equal 20"/>
          <p:cNvSpPr/>
          <p:nvPr/>
        </p:nvSpPr>
        <p:spPr>
          <a:xfrm>
            <a:off x="6816438" y="4585854"/>
            <a:ext cx="1219840" cy="500495"/>
          </a:xfrm>
          <a:prstGeom prst="mathEqual">
            <a:avLst>
              <a:gd name="adj1" fmla="val 23520"/>
              <a:gd name="adj2" fmla="val 40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10548" y="4300538"/>
            <a:ext cx="127649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983171" y="1302327"/>
            <a:ext cx="3875248" cy="2268637"/>
            <a:chOff x="7983171" y="1302327"/>
            <a:chExt cx="3875248" cy="2268637"/>
          </a:xfrm>
        </p:grpSpPr>
        <p:grpSp>
          <p:nvGrpSpPr>
            <p:cNvPr id="24" name="Group 23"/>
            <p:cNvGrpSpPr/>
            <p:nvPr/>
          </p:nvGrpSpPr>
          <p:grpSpPr>
            <a:xfrm>
              <a:off x="7983171" y="1302327"/>
              <a:ext cx="2144502" cy="2268637"/>
              <a:chOff x="447556" y="226651"/>
              <a:chExt cx="5654386" cy="342380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556" y="290944"/>
                <a:ext cx="1651659" cy="1445202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8239" y="290944"/>
                <a:ext cx="1809254" cy="1583097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3790" y="1954574"/>
                <a:ext cx="1938152" cy="169588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2669" y="226651"/>
                <a:ext cx="1808015" cy="158201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579" y="2107081"/>
                <a:ext cx="1584859" cy="141749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984" y="1954574"/>
                <a:ext cx="1691243" cy="14798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10209728" y="1376254"/>
              <a:ext cx="1648691" cy="2070776"/>
              <a:chOff x="6434138" y="586522"/>
              <a:chExt cx="3563216" cy="179646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4138" y="586522"/>
                <a:ext cx="1781608" cy="17964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5746" y="586522"/>
                <a:ext cx="1781608" cy="17964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1397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-0.01289 0.4041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5.55112E-17 L -0.00964 0.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7" grpId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20182" y="439004"/>
            <a:ext cx="3404009" cy="3303747"/>
            <a:chOff x="447556" y="226651"/>
            <a:chExt cx="5654386" cy="34238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56" y="290944"/>
              <a:ext cx="1651659" cy="14452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239" y="290944"/>
              <a:ext cx="1809254" cy="15830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790" y="1954574"/>
              <a:ext cx="1938152" cy="1695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669" y="226651"/>
              <a:ext cx="1808015" cy="15820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579" y="2107081"/>
              <a:ext cx="1584859" cy="14174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84" y="1954574"/>
              <a:ext cx="1691243" cy="147983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600133" y="1688634"/>
            <a:ext cx="86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8906" y="1819852"/>
            <a:ext cx="119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0310" y="4160453"/>
            <a:ext cx="1216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3088059" y="4149190"/>
            <a:ext cx="1981200" cy="15519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6899" y="4149190"/>
            <a:ext cx="706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Equal 20"/>
          <p:cNvSpPr/>
          <p:nvPr/>
        </p:nvSpPr>
        <p:spPr>
          <a:xfrm>
            <a:off x="6816438" y="4585854"/>
            <a:ext cx="1219840" cy="500495"/>
          </a:xfrm>
          <a:prstGeom prst="mathEqual">
            <a:avLst>
              <a:gd name="adj1" fmla="val 23520"/>
              <a:gd name="adj2" fmla="val 40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77504" y="4112826"/>
            <a:ext cx="1276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086108" y="623455"/>
            <a:ext cx="1496291" cy="2671036"/>
            <a:chOff x="447556" y="290944"/>
            <a:chExt cx="3184802" cy="323483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56" y="290944"/>
              <a:ext cx="1651659" cy="144520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343" y="290944"/>
              <a:ext cx="1808015" cy="158201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498" y="2108286"/>
              <a:ext cx="1584860" cy="141749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84" y="1954574"/>
              <a:ext cx="1691243" cy="147983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172378" y="301378"/>
            <a:ext cx="2950574" cy="34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50" y="1951816"/>
            <a:ext cx="1646824" cy="165574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122677" y="623455"/>
            <a:ext cx="1696949" cy="2567211"/>
            <a:chOff x="447556" y="290944"/>
            <a:chExt cx="3184802" cy="323483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56" y="290944"/>
              <a:ext cx="1651659" cy="144520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343" y="290944"/>
              <a:ext cx="1808015" cy="158201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498" y="2108286"/>
              <a:ext cx="1584860" cy="141749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84" y="1954574"/>
              <a:ext cx="1691243" cy="1479838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45" y="301378"/>
            <a:ext cx="1646824" cy="16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  <p:bldP spid="20" grpId="0"/>
      <p:bldP spid="21" grpId="0" animBg="1"/>
      <p:bldP spid="23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140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PTI-PANCHAGARH-08</dc:creator>
  <cp:lastModifiedBy>PTI-PANCHAGARH-08</cp:lastModifiedBy>
  <cp:revision>66</cp:revision>
  <dcterms:created xsi:type="dcterms:W3CDTF">2020-02-20T03:35:34Z</dcterms:created>
  <dcterms:modified xsi:type="dcterms:W3CDTF">2020-03-02T10:56:50Z</dcterms:modified>
</cp:coreProperties>
</file>