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4" autoAdjust="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048000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 বই সংযোগঃ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পৃষ্ঠঃ৭৪ও৭৫দেখতে বলবো।</a:t>
            </a:r>
          </a:p>
          <a:p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SUS\Desktop\sujan math\image\5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0"/>
            <a:ext cx="320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দাগ টেনে মিল করঃ</a:t>
            </a:r>
            <a:endParaRPr lang="en-US" dirty="0"/>
          </a:p>
        </p:txBody>
      </p:sp>
      <p:pic>
        <p:nvPicPr>
          <p:cNvPr id="2050" name="Picture 2" descr="C:\Users\ASUS\Desktop\sujan math\imag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2590800" cy="914400"/>
          </a:xfrm>
          <a:prstGeom prst="rect">
            <a:avLst/>
          </a:prstGeom>
          <a:noFill/>
        </p:spPr>
      </p:pic>
      <p:pic>
        <p:nvPicPr>
          <p:cNvPr id="2051" name="Picture 3" descr="C:\Users\ASUS\Desktop\sujan math\image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19400"/>
            <a:ext cx="2667000" cy="1244600"/>
          </a:xfrm>
          <a:prstGeom prst="rect">
            <a:avLst/>
          </a:prstGeom>
          <a:noFill/>
        </p:spPr>
      </p:pic>
      <p:pic>
        <p:nvPicPr>
          <p:cNvPr id="2052" name="Picture 4" descr="C:\Users\ASUS\Desktop\sujan math\image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2667000" cy="1295400"/>
          </a:xfrm>
          <a:prstGeom prst="rect">
            <a:avLst/>
          </a:prstGeom>
          <a:noFill/>
        </p:spPr>
      </p:pic>
      <p:pic>
        <p:nvPicPr>
          <p:cNvPr id="2053" name="Picture 5" descr="C:\Users\ASUS\Desktop\sujan math\image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86400"/>
            <a:ext cx="2819400" cy="1219200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5638800" y="1828800"/>
            <a:ext cx="2286000" cy="457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১০ টাকা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১ টাকা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৫ টাকা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২ টাকা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319905">
            <a:off x="2669389" y="3504967"/>
            <a:ext cx="4062551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678876">
            <a:off x="2976582" y="2920008"/>
            <a:ext cx="312420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69653">
            <a:off x="3296057" y="5087805"/>
            <a:ext cx="2971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136377" flipV="1">
            <a:off x="3005836" y="4702382"/>
            <a:ext cx="3340973" cy="4267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5867400" cy="21544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 কয়টি নোটের সংখ্যা ও  কি কি খাতায় লিখে নিযে আসবে।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Sujan\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"/>
            <a:ext cx="4267200" cy="441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5334000"/>
            <a:ext cx="4800600" cy="11079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LightBAN" pitchFamily="2" charset="0"/>
                <a:cs typeface="NikoshLightBAN" pitchFamily="2" charset="0"/>
              </a:rPr>
              <a:t>ধন্যবাদ</a:t>
            </a:r>
            <a:endParaRPr lang="en-US" sz="66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sujan math\image\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457200"/>
            <a:ext cx="10210800" cy="746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সুজন কুমার রায়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শিকারপুর কাজ্জিপাড়া ১ সরকারি প্রাথমিক বিদালয়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বোদা,পঞ্চগড়।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sujan math\image\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52400"/>
            <a:ext cx="9448800" cy="7162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শ্রেনিঃ তৃতীয়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প্রাথমিক গনিত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৪০মি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০১/০৩/২০২০ইং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0" y="304800"/>
            <a:ext cx="4267200" cy="1295400"/>
          </a:xfrm>
          <a:prstGeom prst="ribbon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38100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534400" cy="25545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৫.১.১ দেশের প্রচলিত সকল মুদ্রা ও নোট সনাক্ত করতে পারবে  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১৫.১.২ অংকে প্রকাশিত টাকা পয়সার পরিমান পড়ে বলতে পারবে।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sujan math\image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0999"/>
            <a:ext cx="4267200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ASUS\Desktop\sujan math\image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4267200" cy="228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</p:pic>
      <p:pic>
        <p:nvPicPr>
          <p:cNvPr id="1028" name="Picture 4" descr="C:\Users\ASUS\Desktop\sujan math\image\1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438400"/>
            <a:ext cx="32004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ASUS\Desktop\sujan math\image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3200400" cy="1752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ASUS\Desktop\sujan math\image\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81000"/>
            <a:ext cx="3200400" cy="190499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11" name="Rectangle 10"/>
          <p:cNvSpPr/>
          <p:nvPr/>
        </p:nvSpPr>
        <p:spPr>
          <a:xfrm>
            <a:off x="1295400" y="5943600"/>
            <a:ext cx="6504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ছবিতে কি দেখতে পা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8400"/>
            <a:ext cx="75438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743200" y="304800"/>
            <a:ext cx="3581400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বাস্তব পর্যায়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971800"/>
            <a:ext cx="7239000" cy="2277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পর্যায় শিক্ষাথীদের সামনে এনে বিভিন্ন মুদ্রা ও নোট দেখিয়ে দিব।</a:t>
            </a:r>
          </a:p>
          <a:p>
            <a:endParaRPr lang="bn-IN" dirty="0" smtClean="0">
              <a:solidFill>
                <a:srgbClr val="00B050"/>
              </a:solidFill>
            </a:endParaRPr>
          </a:p>
          <a:p>
            <a:endParaRPr lang="bn-IN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esktop\sujan math\image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41148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5" name="Picture 7" descr="C:\Users\ASUS\Desktop\sujan math\imag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3657600" cy="198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6" name="Picture 8" descr="C:\Users\ASUS\Desktop\sujan math\image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89200"/>
            <a:ext cx="3733800" cy="170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7" name="Picture 9" descr="C:\Users\ASUS\Desktop\sujan math\image\4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00300"/>
            <a:ext cx="4191000" cy="2057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8" name="Picture 10" descr="C:\Users\ASUS\Desktop\sujan math\image\16.jfif"/>
          <p:cNvPicPr>
            <a:picLocks noChangeAspect="1" noChangeArrowheads="1"/>
          </p:cNvPicPr>
          <p:nvPr/>
        </p:nvPicPr>
        <p:blipFill>
          <a:blip r:embed="rId6"/>
          <a:srcRect t="18182" b="13636"/>
          <a:stretch>
            <a:fillRect/>
          </a:stretch>
        </p:blipFill>
        <p:spPr bwMode="auto">
          <a:xfrm>
            <a:off x="4800600" y="4724400"/>
            <a:ext cx="4191000" cy="152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9" name="Picture 11" descr="C:\Users\ASUS\Desktop\sujan math\image\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419600"/>
            <a:ext cx="3810000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14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 দেখে মুদ্রা  ও নোট সনাক্ত 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SUS\Desktop\sujan math\image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895600"/>
            <a:ext cx="3047999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5" name="Picture 3" descr="C:\Users\ASUS\Desktop\sujan math\image\14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29718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6" name="Picture 4" descr="C:\Users\ASUS\Desktop\sujan math\image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76400"/>
            <a:ext cx="3657600" cy="144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8" name="Picture 6" descr="C:\Users\ASUS\Desktop\sujan math\image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00400"/>
            <a:ext cx="4191000" cy="16764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80" name="Picture 8" descr="C:\Users\ASUS\Desktop\sujan math\image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029200"/>
            <a:ext cx="4259580" cy="167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132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78</cp:revision>
  <dcterms:created xsi:type="dcterms:W3CDTF">2006-08-16T00:00:00Z</dcterms:created>
  <dcterms:modified xsi:type="dcterms:W3CDTF">2020-03-02T07:55:50Z</dcterms:modified>
</cp:coreProperties>
</file>