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3" r:id="rId6"/>
    <p:sldId id="264" r:id="rId7"/>
    <p:sldId id="261" r:id="rId8"/>
    <p:sldId id="266" r:id="rId9"/>
    <p:sldId id="265" r:id="rId10"/>
    <p:sldId id="262" r:id="rId11"/>
    <p:sldId id="258" r:id="rId12"/>
    <p:sldId id="267" r:id="rId13"/>
    <p:sldId id="268" r:id="rId14"/>
    <p:sldId id="271" r:id="rId15"/>
    <p:sldId id="269" r:id="rId16"/>
    <p:sldId id="270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bbsdebiganj\Desktop\jakeya\image\rose2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28601"/>
            <a:ext cx="7620000" cy="43063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6" name="Horizontal Scroll 5"/>
          <p:cNvSpPr/>
          <p:nvPr/>
        </p:nvSpPr>
        <p:spPr>
          <a:xfrm>
            <a:off x="2057400" y="5105400"/>
            <a:ext cx="4876800" cy="1447800"/>
          </a:xfrm>
          <a:prstGeom prst="horizontalScroll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endParaRPr lang="id-ID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bbb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4267200"/>
            <a:ext cx="3048000" cy="21431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90600" y="762000"/>
            <a:ext cx="18473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bn-BD" baseline="-25000" dirty="0" smtClean="0">
              <a:latin typeface="NikoshBAN" pitchFamily="2" charset="0"/>
              <a:cs typeface="NikoshBAN" pitchFamily="2" charset="0"/>
            </a:endParaRPr>
          </a:p>
          <a:p>
            <a:endParaRPr lang="id-ID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7010400" y="1143000"/>
            <a:ext cx="10668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Oval 3"/>
          <p:cNvSpPr/>
          <p:nvPr/>
        </p:nvSpPr>
        <p:spPr>
          <a:xfrm>
            <a:off x="609600" y="1143000"/>
            <a:ext cx="10668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Oval 5"/>
          <p:cNvSpPr/>
          <p:nvPr/>
        </p:nvSpPr>
        <p:spPr>
          <a:xfrm>
            <a:off x="609600" y="3429000"/>
            <a:ext cx="10668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Oval 6"/>
          <p:cNvSpPr/>
          <p:nvPr/>
        </p:nvSpPr>
        <p:spPr>
          <a:xfrm>
            <a:off x="7010400" y="3429000"/>
            <a:ext cx="10668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Oval 7"/>
          <p:cNvSpPr/>
          <p:nvPr/>
        </p:nvSpPr>
        <p:spPr>
          <a:xfrm>
            <a:off x="7010400" y="2362200"/>
            <a:ext cx="10668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Oval 8"/>
          <p:cNvSpPr/>
          <p:nvPr/>
        </p:nvSpPr>
        <p:spPr>
          <a:xfrm>
            <a:off x="609600" y="2286000"/>
            <a:ext cx="10668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13" name="Straight Connector 12"/>
          <p:cNvCxnSpPr/>
          <p:nvPr/>
        </p:nvCxnSpPr>
        <p:spPr>
          <a:xfrm>
            <a:off x="6705600" y="4572000"/>
            <a:ext cx="1752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04800" y="4724400"/>
            <a:ext cx="1600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33400" y="4572000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৩ </a:t>
            </a:r>
            <a:endParaRPr lang="id-ID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34200" y="44196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৩ </a:t>
            </a:r>
            <a:endParaRPr lang="id-ID" sz="4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91200" y="5105400"/>
            <a:ext cx="16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=৬  </a:t>
            </a:r>
            <a:endParaRPr lang="id-ID" sz="60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1619E-6 L 0.25 0.466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2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1619E-6 L -0.29167 0.4551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" y="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8.0481E-7 L 0.31667 0.3219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" y="1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8.0481E-7 L -0.38333 0.2664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" y="1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46068E-6 L 0.36667 0.1887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" y="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46068E-6 L -0.29167 0.1554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" y="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381000"/>
            <a:ext cx="3657600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বস্তু নিরপেক্ষ </a:t>
            </a:r>
            <a:endParaRPr lang="id-ID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2438400"/>
            <a:ext cx="18790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৩ + ৩ = </a:t>
            </a:r>
            <a:endParaRPr lang="id-ID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67200" y="2209800"/>
            <a:ext cx="115900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৩</a:t>
            </a:r>
          </a:p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+৩</a:t>
            </a:r>
          </a:p>
          <a:p>
            <a:pPr algn="ctr"/>
            <a:endParaRPr lang="bn-BD" sz="4400" dirty="0" smtClean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343400" y="3505200"/>
            <a:ext cx="1066802" cy="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419600" y="2895600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id-ID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66800" y="3810000"/>
            <a:ext cx="16770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৮ + ৪ =</a:t>
            </a:r>
            <a:endParaRPr lang="id-ID" sz="4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05600" y="2209800"/>
            <a:ext cx="74732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৬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+৫</a:t>
            </a:r>
            <a:endParaRPr lang="id-ID" sz="4000" dirty="0" smtClean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6477000" y="3429000"/>
            <a:ext cx="1219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457200"/>
            <a:ext cx="4038600" cy="70788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id-ID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676400"/>
            <a:ext cx="7772400" cy="489364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দল - ১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১৫ টি আম ও ১২ টি আম একত্রে কতটি আম? 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                       ১৫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                     +১২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                   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৭ টি আপেল ও ৩ টি আপেল একত্রে কতটি আপেল?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                      ৭ + ৩ =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048000" y="4038600"/>
            <a:ext cx="1600200" cy="158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682757" y="4001869"/>
            <a:ext cx="8130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২৭  </a:t>
            </a:r>
            <a:endParaRPr lang="id-ID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53000" y="525780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১০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id-ID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838200"/>
            <a:ext cx="8077200" cy="39703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দল - ২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৫ টি আম ও ৭  টি আম একত্রে কতটি আম?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                        ৫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                     +৭ 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                  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 টি আপেল ও ৩ টি আপেল একত্রে কতটি আপেল?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                      ২ + ৩ = 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200400" y="3048000"/>
            <a:ext cx="990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953000" y="4114800"/>
            <a:ext cx="1143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৫</a:t>
            </a:r>
            <a:endParaRPr lang="id-ID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9000" y="3048000"/>
            <a:ext cx="5741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১২</a:t>
            </a:r>
            <a:endParaRPr lang="id-ID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0" y="5715000"/>
            <a:ext cx="5943600" cy="76944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এসো মিলিয়ে নেই। </a:t>
            </a:r>
            <a:endParaRPr lang="id-ID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143000"/>
            <a:ext cx="679224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পাঠ্য বইয়ের ১৭ ও ১৮ পৃষ্ঠার যোগ গুলো দেখ । </a:t>
            </a:r>
            <a:endParaRPr lang="id-ID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0" y="762000"/>
            <a:ext cx="1835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id-ID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1752600"/>
            <a:ext cx="6705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২২+১২= </a:t>
            </a:r>
            <a:endParaRPr lang="id-ID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95600" y="2819400"/>
            <a:ext cx="9144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৩৪</a:t>
            </a:r>
            <a:endParaRPr lang="id-ID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53000" y="2514600"/>
            <a:ext cx="2133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১৫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+১৪</a:t>
            </a:r>
          </a:p>
          <a:p>
            <a:endParaRPr lang="id-ID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4953000" y="3581400"/>
            <a:ext cx="1371600" cy="158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343127" y="3581400"/>
            <a:ext cx="8290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২৯  </a:t>
            </a:r>
            <a:endParaRPr lang="id-ID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762000"/>
            <a:ext cx="3124201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id-ID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2819400"/>
            <a:ext cx="8468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19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১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৪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যোগগুলো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id-ID" sz="36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o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457200"/>
            <a:ext cx="7315200" cy="4876800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990600" y="5410200"/>
            <a:ext cx="6019800" cy="1222248"/>
          </a:xfrm>
          <a:prstGeom prst="cloud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sz="7200" dirty="0" smtClean="0"/>
              <a:t> </a:t>
            </a:r>
            <a:endParaRPr lang="id-ID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ff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85800" y="-380999"/>
            <a:ext cx="10439400" cy="7239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124200" y="685800"/>
            <a:ext cx="29718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id-ID" sz="4400" dirty="0" err="1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19200" y="2057400"/>
            <a:ext cx="5791200" cy="230832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জাকিয়া সুলতানা 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ভীমপুকু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রী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সরকা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প্রাথমিক বিদ্যালয় 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বোদা,পঞ্চগড়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id-ID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fff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57400" y="0"/>
            <a:ext cx="128016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895601" y="381000"/>
            <a:ext cx="30480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id-ID" sz="4000" dirty="0" err="1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28800" y="1524000"/>
            <a:ext cx="5334000" cy="34163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শ্রেণিঃ ২য়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গণিত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যোগ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পাঠ্যাংশঃ যোগের ধারণা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৪০ মিনিট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তারিখঃ ০২ /০৩/২০২০ খ্রিঃ</a:t>
            </a:r>
            <a:endParaRPr lang="id-ID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0" y="457200"/>
            <a:ext cx="23622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dirty="0" smtClean="0"/>
              <a:t> </a:t>
            </a:r>
            <a:endParaRPr lang="id-ID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2362200"/>
            <a:ext cx="8001000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1। ৯.4.1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হাতে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রেখে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just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২। ৯.৪.১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পাশাপাশি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id-ID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048000" y="1106269"/>
            <a:ext cx="861133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আর </a:t>
            </a:r>
            <a:endParaRPr lang="id-ID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1" name="Picture 3" descr="C:\Users\bbsdebiganj\Desktop\jakeya\image\a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76725" y="685800"/>
            <a:ext cx="981075" cy="1200150"/>
          </a:xfrm>
          <a:prstGeom prst="rect">
            <a:avLst/>
          </a:prstGeom>
          <a:noFill/>
        </p:spPr>
      </p:pic>
      <p:pic>
        <p:nvPicPr>
          <p:cNvPr id="2052" name="Picture 4" descr="C:\Users\bbsdebiganj\Desktop\jakeya\image\a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95925" y="685800"/>
            <a:ext cx="981075" cy="1200150"/>
          </a:xfrm>
          <a:prstGeom prst="rect">
            <a:avLst/>
          </a:prstGeom>
          <a:noFill/>
        </p:spPr>
      </p:pic>
      <p:pic>
        <p:nvPicPr>
          <p:cNvPr id="2053" name="Picture 5" descr="C:\Users\bbsdebiganj\Desktop\jakeya\image\a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685800"/>
            <a:ext cx="981075" cy="1200150"/>
          </a:xfrm>
          <a:prstGeom prst="rect">
            <a:avLst/>
          </a:prstGeom>
          <a:noFill/>
        </p:spPr>
      </p:pic>
      <p:pic>
        <p:nvPicPr>
          <p:cNvPr id="2054" name="Picture 6" descr="C:\Users\bbsdebiganj\Desktop\jakeya\image\a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5600" y="685800"/>
            <a:ext cx="981075" cy="1200150"/>
          </a:xfrm>
          <a:prstGeom prst="rect">
            <a:avLst/>
          </a:prstGeom>
          <a:noFill/>
        </p:spPr>
      </p:pic>
      <p:pic>
        <p:nvPicPr>
          <p:cNvPr id="2055" name="Picture 7" descr="C:\Users\bbsdebiganj\Desktop\jakeya\image\a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704850"/>
            <a:ext cx="981075" cy="1200150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457200" y="2895600"/>
            <a:ext cx="1061509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একত্রে</a:t>
            </a:r>
            <a:endParaRPr lang="id-ID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6" name="Picture 8" descr="C:\Users\bbsdebiganj\Desktop\jakeya\image\a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24325" y="2514600"/>
            <a:ext cx="981075" cy="1200150"/>
          </a:xfrm>
          <a:prstGeom prst="rect">
            <a:avLst/>
          </a:prstGeom>
          <a:noFill/>
        </p:spPr>
      </p:pic>
      <p:pic>
        <p:nvPicPr>
          <p:cNvPr id="22" name="Picture 8" descr="C:\Users\bbsdebiganj\Desktop\jakeya\image\a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67325" y="2514600"/>
            <a:ext cx="981075" cy="1200150"/>
          </a:xfrm>
          <a:prstGeom prst="rect">
            <a:avLst/>
          </a:prstGeom>
          <a:noFill/>
        </p:spPr>
      </p:pic>
      <p:pic>
        <p:nvPicPr>
          <p:cNvPr id="23" name="Picture 8" descr="C:\Users\bbsdebiganj\Desktop\jakeya\image\a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2514600"/>
            <a:ext cx="981075" cy="1200150"/>
          </a:xfrm>
          <a:prstGeom prst="rect">
            <a:avLst/>
          </a:prstGeom>
          <a:noFill/>
        </p:spPr>
      </p:pic>
      <p:pic>
        <p:nvPicPr>
          <p:cNvPr id="24" name="Picture 8" descr="C:\Users\bbsdebiganj\Desktop\jakeya\image\a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2533650"/>
            <a:ext cx="981075" cy="1200150"/>
          </a:xfrm>
          <a:prstGeom prst="rect">
            <a:avLst/>
          </a:prstGeom>
          <a:noFill/>
        </p:spPr>
      </p:pic>
      <p:pic>
        <p:nvPicPr>
          <p:cNvPr id="25" name="Picture 8" descr="C:\Users\bbsdebiganj\Desktop\jakeya\image\a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2514600"/>
            <a:ext cx="981075" cy="1200150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457200" y="4495800"/>
            <a:ext cx="6529352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দুটি ও তিনটি আপেল  মোট কয়টি  আপেল ।</a:t>
            </a:r>
            <a:r>
              <a:rPr lang="bn-BD" sz="3600" dirty="0" smtClean="0"/>
              <a:t> </a:t>
            </a:r>
            <a:endParaRPr lang="id-ID" sz="3600" dirty="0"/>
          </a:p>
        </p:txBody>
      </p:sp>
      <p:sp>
        <p:nvSpPr>
          <p:cNvPr id="27" name="TextBox 26"/>
          <p:cNvSpPr txBox="1"/>
          <p:nvPr/>
        </p:nvSpPr>
        <p:spPr>
          <a:xfrm>
            <a:off x="762000" y="5867400"/>
            <a:ext cx="21980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২ + ৩ = ৫ </a:t>
            </a:r>
            <a:endParaRPr lang="id-ID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3733800"/>
            <a:ext cx="4637809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bn-BD" sz="3600" dirty="0" smtClean="0"/>
              <a:t>=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চিহ্নকে সমান  বলা  হয় ।</a:t>
            </a:r>
            <a:r>
              <a:rPr lang="bn-BD" sz="3600" dirty="0" smtClean="0"/>
              <a:t>  </a:t>
            </a:r>
            <a:endParaRPr lang="id-ID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1219200"/>
            <a:ext cx="45720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+  চিহ্নকে যোগ বলা  হয় ।</a:t>
            </a:r>
            <a:endParaRPr lang="id-ID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0800" y="457200"/>
            <a:ext cx="3505200" cy="707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পাঠের শিরোনাম</a:t>
            </a:r>
            <a:endParaRPr lang="id-ID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371600" y="2209800"/>
            <a:ext cx="6284839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হাতে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রেখে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যোগ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endParaRPr lang="id-ID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1199" y="609600"/>
            <a:ext cx="2071401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বাস্তব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পর্যায়ে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id-ID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972270"/>
            <a:ext cx="7924800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দুজন শিক্ষার্থীকে ডেকে নিয়ে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এসে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টি করে   মার্বেল  হাতে  দিয়ে  বলবো এক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কতগুলো  মার্বেল  </a:t>
            </a:r>
          </a:p>
          <a:p>
            <a:pPr algn="just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এভাবে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যোগের  ধারণা  দিব । </a:t>
            </a:r>
          </a:p>
          <a:p>
            <a:pPr algn="just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 </a:t>
            </a:r>
            <a:endParaRPr lang="id-ID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bbb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4419600"/>
            <a:ext cx="5715000" cy="2438400"/>
          </a:xfrm>
          <a:prstGeom prst="rect">
            <a:avLst/>
          </a:prstGeom>
        </p:spPr>
      </p:pic>
      <p:pic>
        <p:nvPicPr>
          <p:cNvPr id="1026" name="Picture 2" descr="C:\Users\bbsdebiganj\Desktop\jakeya\image\o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781174"/>
            <a:ext cx="1495425" cy="1495425"/>
          </a:xfrm>
          <a:prstGeom prst="rect">
            <a:avLst/>
          </a:prstGeom>
          <a:noFill/>
        </p:spPr>
      </p:pic>
      <p:pic>
        <p:nvPicPr>
          <p:cNvPr id="1027" name="Picture 3" descr="C:\Users\bbsdebiganj\Desktop\jakeya\image\o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81174"/>
            <a:ext cx="1495425" cy="1495425"/>
          </a:xfrm>
          <a:prstGeom prst="rect">
            <a:avLst/>
          </a:prstGeom>
          <a:noFill/>
        </p:spPr>
      </p:pic>
      <p:pic>
        <p:nvPicPr>
          <p:cNvPr id="4" name="Picture 2" descr="C:\Users\bbsdebiganj\Desktop\jakeya\image\o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76975" y="1828799"/>
            <a:ext cx="1495425" cy="1495425"/>
          </a:xfrm>
          <a:prstGeom prst="rect">
            <a:avLst/>
          </a:prstGeom>
          <a:noFill/>
        </p:spPr>
      </p:pic>
      <p:pic>
        <p:nvPicPr>
          <p:cNvPr id="5" name="Picture 2" descr="C:\Users\bbsdebiganj\Desktop\jakeya\image\o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828799"/>
            <a:ext cx="1495425" cy="1495425"/>
          </a:xfrm>
          <a:prstGeom prst="rect">
            <a:avLst/>
          </a:prstGeom>
          <a:noFill/>
        </p:spPr>
      </p:pic>
      <p:pic>
        <p:nvPicPr>
          <p:cNvPr id="8" name="Picture 2" descr="C:\Users\bbsdebiganj\Desktop\jakeya\image\o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1752599"/>
            <a:ext cx="1495425" cy="149542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267200" y="1371599"/>
            <a:ext cx="1116470" cy="2415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6600" dirty="0" smtClean="0">
                <a:latin typeface="NikoshBAN" pitchFamily="2" charset="0"/>
                <a:cs typeface="NikoshBAN" pitchFamily="2" charset="0"/>
              </a:rPr>
              <a:t>ও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endParaRPr lang="id-ID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62200" y="3581400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একত্রে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id-ID" sz="3600" dirty="0"/>
          </a:p>
        </p:txBody>
      </p:sp>
      <p:sp>
        <p:nvSpPr>
          <p:cNvPr id="22" name="TextBox 21"/>
          <p:cNvSpPr txBox="1"/>
          <p:nvPr/>
        </p:nvSpPr>
        <p:spPr>
          <a:xfrm>
            <a:off x="3080371" y="609600"/>
            <a:ext cx="1760418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অর্ধ  বাস্তব </a:t>
            </a:r>
            <a:endParaRPr lang="id-ID" sz="3600" dirty="0"/>
          </a:p>
        </p:txBody>
      </p:sp>
      <p:pic>
        <p:nvPicPr>
          <p:cNvPr id="24" name="Picture 2" descr="C:\Users\bbsdebiganj\Desktop\jakeya\image\o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8575" y="1828799"/>
            <a:ext cx="1495425" cy="1495425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6096000" y="5257800"/>
            <a:ext cx="16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=৬ </a:t>
            </a:r>
            <a:endParaRPr lang="id-ID" sz="60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71785E-6 L 0.1099 0.464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" y="2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71785E-6 L 0.04323 0.4641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" y="2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90564E-6 L -0.01511 0.4461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2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73821E-6 L -0.18177 0.4461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73821E-6 L -0.24323 0.4572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73821E-6 L -0.47656 0.3462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" y="1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latin typeface="NikoshBAN" pitchFamily="2" charset="0"/>
            <a:cs typeface="NikoshBAN" pitchFamily="2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</TotalTime>
  <Words>278</Words>
  <Application>Microsoft Office PowerPoint</Application>
  <PresentationFormat>On-screen Show (4:3)</PresentationFormat>
  <Paragraphs>78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bbsdebiganj</dc:creator>
  <cp:lastModifiedBy>bbsdebiganj</cp:lastModifiedBy>
  <cp:revision>154</cp:revision>
  <dcterms:created xsi:type="dcterms:W3CDTF">2006-08-16T00:00:00Z</dcterms:created>
  <dcterms:modified xsi:type="dcterms:W3CDTF">2020-03-02T09:13:05Z</dcterms:modified>
</cp:coreProperties>
</file>