
<file path=[Content_Types].xml><?xml version="1.0" encoding="utf-8"?>
<Types xmlns="http://schemas.openxmlformats.org/package/2006/content-types">
  <Default Extension="png" ContentType="image/png"/>
  <Default Extension="tmp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5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7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48661"/>
            <a:ext cx="8915400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629" y="1556657"/>
            <a:ext cx="48768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392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680" y="537759"/>
            <a:ext cx="4934639" cy="57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097" y="990600"/>
            <a:ext cx="758907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কোন সংখ্যাটি বড় ? কী ভাবে তুলনা করা যায় তা আলোচনা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0462" y="16522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৩৭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8229" y="169412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৩৪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0423" y="2120761"/>
            <a:ext cx="95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986" y="2120761"/>
            <a:ext cx="1274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বড়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0230" y="5820804"/>
            <a:ext cx="713481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যেহেতু ৭ বড়, তাই ৩৭ সংখ্যাটি ৩৪ থেকে বড়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986" y="5236029"/>
            <a:ext cx="8458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যেহেতু প্রথম ২টি অংক সমান তাই শেষের ২টি অংক তুলনা করি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37336" y="3200400"/>
            <a:ext cx="2794371" cy="1305902"/>
            <a:chOff x="137336" y="3200400"/>
            <a:chExt cx="2794371" cy="130590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36" y="3200400"/>
              <a:ext cx="1158064" cy="130590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915" y="3200400"/>
              <a:ext cx="1032570" cy="116438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3228592"/>
              <a:ext cx="1026707" cy="1157776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137336" y="3060225"/>
            <a:ext cx="2794370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3022771" y="3037114"/>
            <a:ext cx="1129639" cy="1500439"/>
            <a:chOff x="3341775" y="3037114"/>
            <a:chExt cx="1524000" cy="1500439"/>
          </a:xfrm>
        </p:grpSpPr>
        <p:grpSp>
          <p:nvGrpSpPr>
            <p:cNvPr id="12" name="Group 11"/>
            <p:cNvGrpSpPr/>
            <p:nvPr/>
          </p:nvGrpSpPr>
          <p:grpSpPr>
            <a:xfrm>
              <a:off x="3726990" y="3037114"/>
              <a:ext cx="1036705" cy="1051551"/>
              <a:chOff x="4001674" y="4089742"/>
              <a:chExt cx="1826452" cy="154831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409" r="44670"/>
              <a:stretch/>
            </p:blipFill>
            <p:spPr>
              <a:xfrm>
                <a:off x="4001674" y="4116171"/>
                <a:ext cx="265526" cy="1514286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409" r="44670"/>
              <a:stretch/>
            </p:blipFill>
            <p:spPr>
              <a:xfrm>
                <a:off x="4243294" y="4123771"/>
                <a:ext cx="265526" cy="1514286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409" r="44670"/>
              <a:stretch/>
            </p:blipFill>
            <p:spPr>
              <a:xfrm>
                <a:off x="4532726" y="4123771"/>
                <a:ext cx="265526" cy="1514286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409" r="44670"/>
              <a:stretch/>
            </p:blipFill>
            <p:spPr>
              <a:xfrm>
                <a:off x="4798252" y="4089742"/>
                <a:ext cx="265526" cy="1514286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409" r="44670"/>
              <a:stretch/>
            </p:blipFill>
            <p:spPr>
              <a:xfrm>
                <a:off x="5047663" y="4089742"/>
                <a:ext cx="265526" cy="1514286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409" r="44670"/>
              <a:stretch/>
            </p:blipFill>
            <p:spPr>
              <a:xfrm>
                <a:off x="5313189" y="4089742"/>
                <a:ext cx="265526" cy="1514286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409" r="44670"/>
              <a:stretch/>
            </p:blipFill>
            <p:spPr>
              <a:xfrm>
                <a:off x="5562600" y="4116171"/>
                <a:ext cx="265526" cy="1514286"/>
              </a:xfrm>
              <a:prstGeom prst="rect">
                <a:avLst/>
              </a:prstGeom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3341775" y="3060225"/>
              <a:ext cx="1524000" cy="147732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bn-IN" dirty="0" smtClean="0"/>
            </a:p>
            <a:p>
              <a:endParaRPr lang="bn-IN" dirty="0"/>
            </a:p>
            <a:p>
              <a:endParaRPr lang="bn-IN" dirty="0" smtClean="0"/>
            </a:p>
            <a:p>
              <a:endParaRPr lang="bn-IN" dirty="0"/>
            </a:p>
            <a:p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62606" y="3167551"/>
            <a:ext cx="2376394" cy="1085373"/>
            <a:chOff x="4862606" y="3167551"/>
            <a:chExt cx="2376394" cy="108537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2606" y="3200400"/>
              <a:ext cx="908370" cy="102433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8934" y="3167551"/>
              <a:ext cx="908370" cy="102433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0630" y="3228592"/>
              <a:ext cx="908370" cy="1024332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4724400" y="2971800"/>
            <a:ext cx="2514600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7460423" y="2787744"/>
            <a:ext cx="928754" cy="1563077"/>
            <a:chOff x="5638213" y="4685323"/>
            <a:chExt cx="928754" cy="156307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09" r="44670"/>
            <a:stretch/>
          </p:blipFill>
          <p:spPr>
            <a:xfrm>
              <a:off x="5638213" y="4685323"/>
              <a:ext cx="265526" cy="151428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09" r="44670"/>
            <a:stretch/>
          </p:blipFill>
          <p:spPr>
            <a:xfrm>
              <a:off x="5848937" y="4728084"/>
              <a:ext cx="265526" cy="151428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09" r="44670"/>
            <a:stretch/>
          </p:blipFill>
          <p:spPr>
            <a:xfrm>
              <a:off x="6037676" y="4734114"/>
              <a:ext cx="265526" cy="151428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09" r="44670"/>
            <a:stretch/>
          </p:blipFill>
          <p:spPr>
            <a:xfrm>
              <a:off x="6301441" y="4728084"/>
              <a:ext cx="265526" cy="1514286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391400" y="2971800"/>
            <a:ext cx="1112077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185976" y="4627211"/>
            <a:ext cx="468086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৭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47657" y="4616325"/>
            <a:ext cx="46808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01590" y="4616325"/>
            <a:ext cx="46808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44666" y="4682031"/>
            <a:ext cx="46808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1248" y="2603078"/>
            <a:ext cx="2790458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দশক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22771" y="2590800"/>
            <a:ext cx="1129639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একক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02629" y="2514600"/>
            <a:ext cx="2536371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দশক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71853" y="2514600"/>
            <a:ext cx="1129639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একক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30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 animBg="1"/>
      <p:bldP spid="8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693" y="2585868"/>
            <a:ext cx="88773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২টি সংখ্যার অংক সমান হলে তুলনা করার সময় সংখ্যা দুটির প্রথম অংক দেখব।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693" y="4980028"/>
            <a:ext cx="887730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প্রথম দুটি অংক সমান হলে পরের দুটি অংক দেখব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635753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৩৭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0657" y="366841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৩৪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178933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200" y="1811102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ছোট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6857" y="4273629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425318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ছোট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1143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114299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২৭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82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  <p:bldP spid="10" grpId="0"/>
      <p:bldP spid="12" grpId="0"/>
      <p:bldP spid="15" grpId="0"/>
      <p:bldP spid="16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7826" y="4963180"/>
            <a:ext cx="790303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অংক সংখ্যা সমান না হলে যে সংখ্যার অংক বেশি সেই সংখ্যাটি বড়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566" y="63951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১টি অংক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7228" y="63951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২টি অংক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7471" y="133092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7180" y="1103261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600" y="1913539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4783" y="179258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ছোট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223" y="2625422"/>
            <a:ext cx="1343212" cy="151468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83024" y="2436759"/>
            <a:ext cx="2286000" cy="1698952"/>
            <a:chOff x="538842" y="1040369"/>
            <a:chExt cx="2286000" cy="169895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02" r="44804"/>
            <a:stretch/>
          </p:blipFill>
          <p:spPr>
            <a:xfrm>
              <a:off x="1518556" y="1154672"/>
              <a:ext cx="261257" cy="151428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02" r="44804"/>
            <a:stretch/>
          </p:blipFill>
          <p:spPr>
            <a:xfrm>
              <a:off x="1768927" y="1133292"/>
              <a:ext cx="261257" cy="151428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02" r="44804"/>
            <a:stretch/>
          </p:blipFill>
          <p:spPr>
            <a:xfrm>
              <a:off x="538842" y="1225035"/>
              <a:ext cx="261257" cy="151428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02" r="44804"/>
            <a:stretch/>
          </p:blipFill>
          <p:spPr>
            <a:xfrm>
              <a:off x="800099" y="1192578"/>
              <a:ext cx="261257" cy="151428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02" r="44804"/>
            <a:stretch/>
          </p:blipFill>
          <p:spPr>
            <a:xfrm>
              <a:off x="2041071" y="1111521"/>
              <a:ext cx="261257" cy="151428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02" r="44804"/>
            <a:stretch/>
          </p:blipFill>
          <p:spPr>
            <a:xfrm>
              <a:off x="2563585" y="1040369"/>
              <a:ext cx="261257" cy="151428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02" r="44804"/>
            <a:stretch/>
          </p:blipFill>
          <p:spPr>
            <a:xfrm>
              <a:off x="996042" y="1192578"/>
              <a:ext cx="261257" cy="151428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02" r="44804"/>
            <a:stretch/>
          </p:blipFill>
          <p:spPr>
            <a:xfrm>
              <a:off x="1257299" y="1170415"/>
              <a:ext cx="261257" cy="151428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02" r="44804"/>
            <a:stretch/>
          </p:blipFill>
          <p:spPr>
            <a:xfrm>
              <a:off x="2302328" y="1069150"/>
              <a:ext cx="261257" cy="1514286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2" r="44804"/>
          <a:stretch/>
        </p:blipFill>
        <p:spPr>
          <a:xfrm>
            <a:off x="5938157" y="2379638"/>
            <a:ext cx="261257" cy="15142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2" r="44804"/>
          <a:stretch/>
        </p:blipFill>
        <p:spPr>
          <a:xfrm>
            <a:off x="6106885" y="2377360"/>
            <a:ext cx="261257" cy="1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8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2000" y="609600"/>
            <a:ext cx="3124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1688444"/>
            <a:ext cx="6858000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বড় থেকে ছোট সাজিয়ে লেখঃ 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২৩,৩৬,২৯,৪২,৩১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867400"/>
            <a:ext cx="8686800" cy="96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8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25959"/>
            <a:ext cx="25908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133600"/>
            <a:ext cx="74676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একটি দোকানে ৩০টাকা,২৫টাকা, ২০ টাকা,৪৫ টাকা,ও ৩৫ টাকা দামের খাতা রয়েছে । খাতার দামগুলোকে ছোট থেকে বড় দামে সাজিয়ে লেখ।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4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886" y="304800"/>
            <a:ext cx="8153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খালি জায়গায় কোন সংখ্যাটি বসলে ছোট থেকে বড় ক্রমিক ঠিক থাকবে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588847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৩২,---------,৩৯,  ৪৫,  ৪৯।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7943" y="4382869"/>
            <a:ext cx="6477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মাউস দিয়ে নিচ থেকে সঠিক উত্তরে ক্লিক কর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0857" y="3189514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3169623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3200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6815" y="3277344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৩৭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1773513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উত্তর সঠিক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257835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উত্তর হয়নি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3277344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উত্তর হয়নি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392367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উত্তর হয়নি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06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  <p:bldP spid="10" grpId="0"/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51816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090993"/>
            <a:ext cx="7696200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শিক্ষার্থীরা বীজ বা অন্য কিছু দিয়ে বিভিন্ন সংখ্যার দল গঠন করবে এবং দলগুলোকে ছোট থেকে বড় সাজিয়ে দেখাবে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4914" y="4114800"/>
            <a:ext cx="76962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শিক্ষার্থীরা বীজ বা অন্য কিছু দিয়ে বিভিন্ন সংখ্যার দল গঠন করবে এবং দলগুলোকে বড় থেকে ছোট সাজিয়ে দেখাবে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219200"/>
            <a:ext cx="1905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১ম দল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276600"/>
            <a:ext cx="19050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২য় দল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17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9971" y="457200"/>
            <a:ext cx="3810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83058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৩০ থেকে ৫০ পর্যন্ত সংখ্যা গুলোকে  বড় থেকে ছোট সাজিয়ে আনবে 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03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94320"/>
            <a:ext cx="487680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09600"/>
            <a:ext cx="38862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24000"/>
            <a:ext cx="1990725" cy="2295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365536"/>
            <a:ext cx="2461077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792" y="1365536"/>
            <a:ext cx="3397704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মহিবুর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রসুলপুর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আজমিরীগঞ্জ,হবিগঞ্জ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800600"/>
            <a:ext cx="4286250" cy="190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4873" y="304800"/>
            <a:ext cx="3890962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26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990600"/>
            <a:ext cx="4038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1839686"/>
            <a:ext cx="4343400" cy="31700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শ্রেণিঃ ২য়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বিষয়ঃ প্রাথমিক গণিত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পাঠ্যাংশঃ-সংখ্যার তুলনা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সময়ঃ ৪৫ মিনিট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২৯/০২/২০২০খ্রিঃ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3486637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7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89"/>
          <a:stretch/>
        </p:blipFill>
        <p:spPr>
          <a:xfrm>
            <a:off x="457200" y="820290"/>
            <a:ext cx="2438400" cy="5020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379029" y="1273130"/>
            <a:ext cx="2133600" cy="456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6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48386">
            <a:off x="4572000" y="3581400"/>
            <a:ext cx="4382635" cy="29930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21781"/>
            <a:ext cx="4077835" cy="2993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4999" y="2133600"/>
            <a:ext cx="4858317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আজ আমরা</a:t>
            </a: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শিখবঃ</a:t>
            </a: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সংখ্যার তুলনা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8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786" y="2514600"/>
            <a:ext cx="8284028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.১.২   ২০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ক্রমানুসারে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সাজাতে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1200"/>
            <a:ext cx="8991600" cy="7731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786" y="1066800"/>
            <a:ext cx="828402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74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520" y="772180"/>
            <a:ext cx="8610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৪১ ও ২৭ এর মধ্যে কোন সংখ্যাটি বড় এবং কেন?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114" y="5192031"/>
            <a:ext cx="827741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 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অধিক সংখ্যার মধ্যে যে সংখ্যা দ্বারা পরিমাণ বেশি বুঝায়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ই সংখ্যাটি বড় হবে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4690" y="1761914"/>
            <a:ext cx="5399101" cy="1743286"/>
            <a:chOff x="333188" y="2286000"/>
            <a:chExt cx="5399101" cy="17432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188" y="2286000"/>
              <a:ext cx="1343212" cy="151468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2314000"/>
              <a:ext cx="1343212" cy="151468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6114" y="2433743"/>
              <a:ext cx="1343212" cy="151468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214" y="2514600"/>
              <a:ext cx="1343212" cy="151468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09" r="44670"/>
            <a:stretch/>
          </p:blipFill>
          <p:spPr>
            <a:xfrm>
              <a:off x="5466763" y="2314400"/>
              <a:ext cx="265526" cy="1514286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394499" y="3505200"/>
            <a:ext cx="3743779" cy="1686831"/>
            <a:chOff x="206081" y="3007341"/>
            <a:chExt cx="3743779" cy="168683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081" y="3109515"/>
              <a:ext cx="1343212" cy="151468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393" y="3179486"/>
              <a:ext cx="1343212" cy="1514686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2502060" y="3007341"/>
              <a:ext cx="1447800" cy="1564659"/>
              <a:chOff x="5257800" y="3769341"/>
              <a:chExt cx="1447800" cy="1564659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409" r="44670"/>
              <a:stretch/>
            </p:blipFill>
            <p:spPr>
              <a:xfrm>
                <a:off x="6248400" y="3810000"/>
                <a:ext cx="265526" cy="1514286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409" r="44670"/>
              <a:stretch/>
            </p:blipFill>
            <p:spPr>
              <a:xfrm>
                <a:off x="6440074" y="3769341"/>
                <a:ext cx="265526" cy="1514286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409" r="44670"/>
              <a:stretch/>
            </p:blipFill>
            <p:spPr>
              <a:xfrm>
                <a:off x="6059074" y="3819316"/>
                <a:ext cx="265526" cy="1514286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409" r="44670"/>
              <a:stretch/>
            </p:blipFill>
            <p:spPr>
              <a:xfrm>
                <a:off x="5257800" y="3819714"/>
                <a:ext cx="265526" cy="1514286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409" r="44670"/>
              <a:stretch/>
            </p:blipFill>
            <p:spPr>
              <a:xfrm>
                <a:off x="5449474" y="3819316"/>
                <a:ext cx="265526" cy="1514286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409" r="44670"/>
              <a:stretch/>
            </p:blipFill>
            <p:spPr>
              <a:xfrm>
                <a:off x="5638800" y="3819316"/>
                <a:ext cx="265526" cy="1514286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409" r="44670"/>
              <a:stretch/>
            </p:blipFill>
            <p:spPr>
              <a:xfrm>
                <a:off x="5830474" y="3810000"/>
                <a:ext cx="265526" cy="1514286"/>
              </a:xfrm>
              <a:prstGeom prst="rect">
                <a:avLst/>
              </a:prstGeom>
            </p:spPr>
          </p:pic>
        </p:grpSp>
      </p:grpSp>
      <p:sp>
        <p:nvSpPr>
          <p:cNvPr id="13" name="TextBox 12"/>
          <p:cNvSpPr txBox="1"/>
          <p:nvPr/>
        </p:nvSpPr>
        <p:spPr>
          <a:xfrm>
            <a:off x="6858000" y="2380773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৪১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13071" y="39084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২৭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499" y="1761914"/>
            <a:ext cx="5625301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32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839" y="5113158"/>
            <a:ext cx="1166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৪১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0233" y="511315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424" y="5759489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7831" y="5737718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ছোট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2" name="Group 191"/>
          <p:cNvGrpSpPr/>
          <p:nvPr/>
        </p:nvGrpSpPr>
        <p:grpSpPr>
          <a:xfrm>
            <a:off x="3733800" y="1750874"/>
            <a:ext cx="838200" cy="1993812"/>
            <a:chOff x="3581400" y="2526774"/>
            <a:chExt cx="838200" cy="1754326"/>
          </a:xfrm>
        </p:grpSpPr>
        <p:sp>
          <p:nvSpPr>
            <p:cNvPr id="55" name="Smiley Face 54"/>
            <p:cNvSpPr/>
            <p:nvPr/>
          </p:nvSpPr>
          <p:spPr>
            <a:xfrm>
              <a:off x="3851487" y="3262424"/>
              <a:ext cx="298026" cy="304800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581400" y="2526774"/>
              <a:ext cx="838200" cy="1754326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347502" y="1713361"/>
            <a:ext cx="3303017" cy="2031325"/>
            <a:chOff x="533400" y="2388275"/>
            <a:chExt cx="3950450" cy="2031325"/>
          </a:xfrm>
        </p:grpSpPr>
        <p:grpSp>
          <p:nvGrpSpPr>
            <p:cNvPr id="82" name="Group 81"/>
            <p:cNvGrpSpPr/>
            <p:nvPr/>
          </p:nvGrpSpPr>
          <p:grpSpPr>
            <a:xfrm>
              <a:off x="2707125" y="2702378"/>
              <a:ext cx="576943" cy="1257300"/>
              <a:chOff x="512353" y="3924300"/>
              <a:chExt cx="576943" cy="1257300"/>
            </a:xfrm>
          </p:grpSpPr>
          <p:sp>
            <p:nvSpPr>
              <p:cNvPr id="83" name="Smiley Face 82"/>
              <p:cNvSpPr/>
              <p:nvPr/>
            </p:nvSpPr>
            <p:spPr>
              <a:xfrm>
                <a:off x="512353" y="3924300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Smiley Face 83"/>
              <p:cNvSpPr/>
              <p:nvPr/>
            </p:nvSpPr>
            <p:spPr>
              <a:xfrm>
                <a:off x="681805" y="3924300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Smiley Face 84"/>
              <p:cNvSpPr/>
              <p:nvPr/>
            </p:nvSpPr>
            <p:spPr>
              <a:xfrm>
                <a:off x="845205" y="3924300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Smiley Face 85"/>
              <p:cNvSpPr/>
              <p:nvPr/>
            </p:nvSpPr>
            <p:spPr>
              <a:xfrm>
                <a:off x="976328" y="3924300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Smiley Face 86"/>
              <p:cNvSpPr/>
              <p:nvPr/>
            </p:nvSpPr>
            <p:spPr>
              <a:xfrm>
                <a:off x="512353" y="4403271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Smiley Face 87"/>
              <p:cNvSpPr/>
              <p:nvPr/>
            </p:nvSpPr>
            <p:spPr>
              <a:xfrm>
                <a:off x="976328" y="4403271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Smiley Face 88"/>
              <p:cNvSpPr/>
              <p:nvPr/>
            </p:nvSpPr>
            <p:spPr>
              <a:xfrm>
                <a:off x="669701" y="4403271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Smiley Face 89"/>
              <p:cNvSpPr/>
              <p:nvPr/>
            </p:nvSpPr>
            <p:spPr>
              <a:xfrm>
                <a:off x="837136" y="4403271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Smiley Face 90"/>
              <p:cNvSpPr/>
              <p:nvPr/>
            </p:nvSpPr>
            <p:spPr>
              <a:xfrm>
                <a:off x="568837" y="4822371"/>
                <a:ext cx="158454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Smiley Face 91"/>
              <p:cNvSpPr/>
              <p:nvPr/>
            </p:nvSpPr>
            <p:spPr>
              <a:xfrm>
                <a:off x="893620" y="4822371"/>
                <a:ext cx="158454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629204" y="2437536"/>
              <a:ext cx="894796" cy="175432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1883228" y="2737758"/>
              <a:ext cx="576943" cy="1257300"/>
              <a:chOff x="512353" y="3924300"/>
              <a:chExt cx="576943" cy="1257300"/>
            </a:xfrm>
          </p:grpSpPr>
          <p:sp>
            <p:nvSpPr>
              <p:cNvPr id="98" name="Smiley Face 97"/>
              <p:cNvSpPr/>
              <p:nvPr/>
            </p:nvSpPr>
            <p:spPr>
              <a:xfrm>
                <a:off x="512353" y="3924300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Smiley Face 98"/>
              <p:cNvSpPr/>
              <p:nvPr/>
            </p:nvSpPr>
            <p:spPr>
              <a:xfrm>
                <a:off x="681805" y="3924300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Smiley Face 99"/>
              <p:cNvSpPr/>
              <p:nvPr/>
            </p:nvSpPr>
            <p:spPr>
              <a:xfrm>
                <a:off x="845205" y="3924300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Smiley Face 100"/>
              <p:cNvSpPr/>
              <p:nvPr/>
            </p:nvSpPr>
            <p:spPr>
              <a:xfrm>
                <a:off x="976328" y="3924300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Smiley Face 101"/>
              <p:cNvSpPr/>
              <p:nvPr/>
            </p:nvSpPr>
            <p:spPr>
              <a:xfrm>
                <a:off x="512353" y="4403271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Smiley Face 102"/>
              <p:cNvSpPr/>
              <p:nvPr/>
            </p:nvSpPr>
            <p:spPr>
              <a:xfrm>
                <a:off x="976328" y="4403271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Smiley Face 103"/>
              <p:cNvSpPr/>
              <p:nvPr/>
            </p:nvSpPr>
            <p:spPr>
              <a:xfrm>
                <a:off x="669701" y="4403271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Smiley Face 104"/>
              <p:cNvSpPr/>
              <p:nvPr/>
            </p:nvSpPr>
            <p:spPr>
              <a:xfrm>
                <a:off x="837136" y="4403271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Smiley Face 105"/>
              <p:cNvSpPr/>
              <p:nvPr/>
            </p:nvSpPr>
            <p:spPr>
              <a:xfrm>
                <a:off x="568837" y="4822371"/>
                <a:ext cx="158454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Smiley Face 106"/>
              <p:cNvSpPr/>
              <p:nvPr/>
            </p:nvSpPr>
            <p:spPr>
              <a:xfrm>
                <a:off x="893620" y="4822371"/>
                <a:ext cx="158454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9" name="Group 188"/>
            <p:cNvGrpSpPr/>
            <p:nvPr/>
          </p:nvGrpSpPr>
          <p:grpSpPr>
            <a:xfrm>
              <a:off x="533400" y="2388275"/>
              <a:ext cx="3950450" cy="2031325"/>
              <a:chOff x="659650" y="2309922"/>
              <a:chExt cx="3950450" cy="2031325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659650" y="2309922"/>
                <a:ext cx="3950450" cy="203132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1619804" y="2437536"/>
                <a:ext cx="894796" cy="175432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  <p:grpSp>
            <p:nvGrpSpPr>
              <p:cNvPr id="108" name="Group 107"/>
              <p:cNvGrpSpPr/>
              <p:nvPr/>
            </p:nvGrpSpPr>
            <p:grpSpPr>
              <a:xfrm>
                <a:off x="918759" y="2650671"/>
                <a:ext cx="576943" cy="1257300"/>
                <a:chOff x="512353" y="3924300"/>
                <a:chExt cx="576943" cy="1257300"/>
              </a:xfrm>
            </p:grpSpPr>
            <p:sp>
              <p:nvSpPr>
                <p:cNvPr id="109" name="Smiley Face 108"/>
                <p:cNvSpPr/>
                <p:nvPr/>
              </p:nvSpPr>
              <p:spPr>
                <a:xfrm>
                  <a:off x="512353" y="3924300"/>
                  <a:ext cx="112968" cy="359229"/>
                </a:xfrm>
                <a:prstGeom prst="smileyFac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Smiley Face 109"/>
                <p:cNvSpPr/>
                <p:nvPr/>
              </p:nvSpPr>
              <p:spPr>
                <a:xfrm>
                  <a:off x="681805" y="3924300"/>
                  <a:ext cx="112968" cy="359229"/>
                </a:xfrm>
                <a:prstGeom prst="smileyFac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Smiley Face 110"/>
                <p:cNvSpPr/>
                <p:nvPr/>
              </p:nvSpPr>
              <p:spPr>
                <a:xfrm>
                  <a:off x="845205" y="3924300"/>
                  <a:ext cx="112968" cy="359229"/>
                </a:xfrm>
                <a:prstGeom prst="smileyFac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Smiley Face 111"/>
                <p:cNvSpPr/>
                <p:nvPr/>
              </p:nvSpPr>
              <p:spPr>
                <a:xfrm>
                  <a:off x="976328" y="3924300"/>
                  <a:ext cx="112968" cy="359229"/>
                </a:xfrm>
                <a:prstGeom prst="smileyFac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Smiley Face 112"/>
                <p:cNvSpPr/>
                <p:nvPr/>
              </p:nvSpPr>
              <p:spPr>
                <a:xfrm>
                  <a:off x="512353" y="4403271"/>
                  <a:ext cx="112968" cy="359229"/>
                </a:xfrm>
                <a:prstGeom prst="smileyFac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Smiley Face 113"/>
                <p:cNvSpPr/>
                <p:nvPr/>
              </p:nvSpPr>
              <p:spPr>
                <a:xfrm>
                  <a:off x="976328" y="4403271"/>
                  <a:ext cx="112968" cy="359229"/>
                </a:xfrm>
                <a:prstGeom prst="smileyFac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Smiley Face 114"/>
                <p:cNvSpPr/>
                <p:nvPr/>
              </p:nvSpPr>
              <p:spPr>
                <a:xfrm>
                  <a:off x="669701" y="4403271"/>
                  <a:ext cx="112968" cy="359229"/>
                </a:xfrm>
                <a:prstGeom prst="smileyFac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Smiley Face 115"/>
                <p:cNvSpPr/>
                <p:nvPr/>
              </p:nvSpPr>
              <p:spPr>
                <a:xfrm>
                  <a:off x="837136" y="4403271"/>
                  <a:ext cx="112968" cy="359229"/>
                </a:xfrm>
                <a:prstGeom prst="smileyFac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Smiley Face 116"/>
                <p:cNvSpPr/>
                <p:nvPr/>
              </p:nvSpPr>
              <p:spPr>
                <a:xfrm>
                  <a:off x="568837" y="4822371"/>
                  <a:ext cx="158454" cy="359229"/>
                </a:xfrm>
                <a:prstGeom prst="smileyFac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Smiley Face 117"/>
                <p:cNvSpPr/>
                <p:nvPr/>
              </p:nvSpPr>
              <p:spPr>
                <a:xfrm>
                  <a:off x="893620" y="4822371"/>
                  <a:ext cx="158454" cy="359229"/>
                </a:xfrm>
                <a:prstGeom prst="smileyFac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0" name="TextBox 129"/>
              <p:cNvSpPr txBox="1"/>
              <p:nvPr/>
            </p:nvSpPr>
            <p:spPr>
              <a:xfrm>
                <a:off x="2590800" y="2437536"/>
                <a:ext cx="838200" cy="175432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3543567" y="2438400"/>
                <a:ext cx="838200" cy="175432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3581400" y="2667000"/>
              <a:ext cx="576943" cy="1257300"/>
              <a:chOff x="512353" y="3924300"/>
              <a:chExt cx="576943" cy="1257300"/>
            </a:xfrm>
          </p:grpSpPr>
          <p:sp>
            <p:nvSpPr>
              <p:cNvPr id="137" name="Smiley Face 136"/>
              <p:cNvSpPr/>
              <p:nvPr/>
            </p:nvSpPr>
            <p:spPr>
              <a:xfrm>
                <a:off x="512353" y="3924300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Smiley Face 137"/>
              <p:cNvSpPr/>
              <p:nvPr/>
            </p:nvSpPr>
            <p:spPr>
              <a:xfrm>
                <a:off x="681805" y="3924300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Smiley Face 138"/>
              <p:cNvSpPr/>
              <p:nvPr/>
            </p:nvSpPr>
            <p:spPr>
              <a:xfrm>
                <a:off x="845205" y="3924300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Smiley Face 139"/>
              <p:cNvSpPr/>
              <p:nvPr/>
            </p:nvSpPr>
            <p:spPr>
              <a:xfrm>
                <a:off x="976328" y="3924300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Smiley Face 140"/>
              <p:cNvSpPr/>
              <p:nvPr/>
            </p:nvSpPr>
            <p:spPr>
              <a:xfrm>
                <a:off x="512353" y="4403271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Smiley Face 141"/>
              <p:cNvSpPr/>
              <p:nvPr/>
            </p:nvSpPr>
            <p:spPr>
              <a:xfrm>
                <a:off x="976328" y="4403271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Smiley Face 142"/>
              <p:cNvSpPr/>
              <p:nvPr/>
            </p:nvSpPr>
            <p:spPr>
              <a:xfrm>
                <a:off x="669701" y="4403271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Smiley Face 143"/>
              <p:cNvSpPr/>
              <p:nvPr/>
            </p:nvSpPr>
            <p:spPr>
              <a:xfrm>
                <a:off x="837136" y="4403271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Smiley Face 144"/>
              <p:cNvSpPr/>
              <p:nvPr/>
            </p:nvSpPr>
            <p:spPr>
              <a:xfrm>
                <a:off x="568837" y="4822371"/>
                <a:ext cx="158454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Smiley Face 145"/>
              <p:cNvSpPr/>
              <p:nvPr/>
            </p:nvSpPr>
            <p:spPr>
              <a:xfrm>
                <a:off x="893620" y="4822371"/>
                <a:ext cx="158454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3" name="Group 192"/>
          <p:cNvGrpSpPr/>
          <p:nvPr/>
        </p:nvGrpSpPr>
        <p:grpSpPr>
          <a:xfrm>
            <a:off x="5864854" y="1642058"/>
            <a:ext cx="2133600" cy="1896932"/>
            <a:chOff x="5867400" y="2294931"/>
            <a:chExt cx="2133600" cy="1896932"/>
          </a:xfrm>
        </p:grpSpPr>
        <p:sp>
          <p:nvSpPr>
            <p:cNvPr id="188" name="Rectangle 187"/>
            <p:cNvSpPr/>
            <p:nvPr/>
          </p:nvSpPr>
          <p:spPr>
            <a:xfrm>
              <a:off x="5867400" y="2294931"/>
              <a:ext cx="2133600" cy="18969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009601" y="2353462"/>
              <a:ext cx="838200" cy="175432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6992703" y="2345300"/>
              <a:ext cx="838200" cy="175432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6093908" y="2620618"/>
              <a:ext cx="576943" cy="1257300"/>
              <a:chOff x="512353" y="3924300"/>
              <a:chExt cx="576943" cy="1257300"/>
            </a:xfrm>
          </p:grpSpPr>
          <p:sp>
            <p:nvSpPr>
              <p:cNvPr id="149" name="Smiley Face 148"/>
              <p:cNvSpPr/>
              <p:nvPr/>
            </p:nvSpPr>
            <p:spPr>
              <a:xfrm>
                <a:off x="512353" y="3924300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Smiley Face 149"/>
              <p:cNvSpPr/>
              <p:nvPr/>
            </p:nvSpPr>
            <p:spPr>
              <a:xfrm>
                <a:off x="681805" y="3924300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Smiley Face 150"/>
              <p:cNvSpPr/>
              <p:nvPr/>
            </p:nvSpPr>
            <p:spPr>
              <a:xfrm>
                <a:off x="845205" y="3924300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Smiley Face 151"/>
              <p:cNvSpPr/>
              <p:nvPr/>
            </p:nvSpPr>
            <p:spPr>
              <a:xfrm>
                <a:off x="976328" y="3924300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Smiley Face 152"/>
              <p:cNvSpPr/>
              <p:nvPr/>
            </p:nvSpPr>
            <p:spPr>
              <a:xfrm>
                <a:off x="512353" y="4403271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Smiley Face 153"/>
              <p:cNvSpPr/>
              <p:nvPr/>
            </p:nvSpPr>
            <p:spPr>
              <a:xfrm>
                <a:off x="976328" y="4403271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Smiley Face 154"/>
              <p:cNvSpPr/>
              <p:nvPr/>
            </p:nvSpPr>
            <p:spPr>
              <a:xfrm>
                <a:off x="669701" y="4403271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Smiley Face 155"/>
              <p:cNvSpPr/>
              <p:nvPr/>
            </p:nvSpPr>
            <p:spPr>
              <a:xfrm>
                <a:off x="837136" y="4403271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Smiley Face 156"/>
              <p:cNvSpPr/>
              <p:nvPr/>
            </p:nvSpPr>
            <p:spPr>
              <a:xfrm>
                <a:off x="568837" y="4822371"/>
                <a:ext cx="158454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Smiley Face 157"/>
              <p:cNvSpPr/>
              <p:nvPr/>
            </p:nvSpPr>
            <p:spPr>
              <a:xfrm>
                <a:off x="893620" y="4822371"/>
                <a:ext cx="158454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7119257" y="2686913"/>
              <a:ext cx="576943" cy="1257300"/>
              <a:chOff x="512353" y="3924300"/>
              <a:chExt cx="576943" cy="1257300"/>
            </a:xfrm>
          </p:grpSpPr>
          <p:sp>
            <p:nvSpPr>
              <p:cNvPr id="160" name="Smiley Face 159"/>
              <p:cNvSpPr/>
              <p:nvPr/>
            </p:nvSpPr>
            <p:spPr>
              <a:xfrm>
                <a:off x="512353" y="3924300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Smiley Face 160"/>
              <p:cNvSpPr/>
              <p:nvPr/>
            </p:nvSpPr>
            <p:spPr>
              <a:xfrm>
                <a:off x="681805" y="3924300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Smiley Face 161"/>
              <p:cNvSpPr/>
              <p:nvPr/>
            </p:nvSpPr>
            <p:spPr>
              <a:xfrm>
                <a:off x="845205" y="3924300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Smiley Face 162"/>
              <p:cNvSpPr/>
              <p:nvPr/>
            </p:nvSpPr>
            <p:spPr>
              <a:xfrm>
                <a:off x="976328" y="3924300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Smiley Face 163"/>
              <p:cNvSpPr/>
              <p:nvPr/>
            </p:nvSpPr>
            <p:spPr>
              <a:xfrm>
                <a:off x="512353" y="4403271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Smiley Face 164"/>
              <p:cNvSpPr/>
              <p:nvPr/>
            </p:nvSpPr>
            <p:spPr>
              <a:xfrm>
                <a:off x="976328" y="4403271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Smiley Face 165"/>
              <p:cNvSpPr/>
              <p:nvPr/>
            </p:nvSpPr>
            <p:spPr>
              <a:xfrm>
                <a:off x="669701" y="4403271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Smiley Face 166"/>
              <p:cNvSpPr/>
              <p:nvPr/>
            </p:nvSpPr>
            <p:spPr>
              <a:xfrm>
                <a:off x="837136" y="4403271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Smiley Face 167"/>
              <p:cNvSpPr/>
              <p:nvPr/>
            </p:nvSpPr>
            <p:spPr>
              <a:xfrm>
                <a:off x="568837" y="4822371"/>
                <a:ext cx="158454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Smiley Face 168"/>
              <p:cNvSpPr/>
              <p:nvPr/>
            </p:nvSpPr>
            <p:spPr>
              <a:xfrm>
                <a:off x="893620" y="4822371"/>
                <a:ext cx="158454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4" name="Group 193"/>
          <p:cNvGrpSpPr/>
          <p:nvPr/>
        </p:nvGrpSpPr>
        <p:grpSpPr>
          <a:xfrm>
            <a:off x="8082343" y="1638338"/>
            <a:ext cx="914400" cy="1957827"/>
            <a:chOff x="7073132" y="4581435"/>
            <a:chExt cx="914400" cy="1200329"/>
          </a:xfrm>
        </p:grpSpPr>
        <p:sp>
          <p:nvSpPr>
            <p:cNvPr id="133" name="TextBox 132"/>
            <p:cNvSpPr txBox="1"/>
            <p:nvPr/>
          </p:nvSpPr>
          <p:spPr>
            <a:xfrm>
              <a:off x="7073132" y="4581435"/>
              <a:ext cx="914400" cy="1200329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</p:txBody>
        </p:sp>
        <p:grpSp>
          <p:nvGrpSpPr>
            <p:cNvPr id="181" name="Group 180"/>
            <p:cNvGrpSpPr/>
            <p:nvPr/>
          </p:nvGrpSpPr>
          <p:grpSpPr>
            <a:xfrm>
              <a:off x="7241860" y="4762500"/>
              <a:ext cx="576943" cy="838200"/>
              <a:chOff x="7315200" y="2683329"/>
              <a:chExt cx="576943" cy="838200"/>
            </a:xfrm>
          </p:grpSpPr>
          <p:sp>
            <p:nvSpPr>
              <p:cNvPr id="182" name="Smiley Face 181"/>
              <p:cNvSpPr/>
              <p:nvPr/>
            </p:nvSpPr>
            <p:spPr>
              <a:xfrm>
                <a:off x="7315200" y="2683329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Smiley Face 182"/>
              <p:cNvSpPr/>
              <p:nvPr/>
            </p:nvSpPr>
            <p:spPr>
              <a:xfrm>
                <a:off x="7484652" y="2683329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Smiley Face 183"/>
              <p:cNvSpPr/>
              <p:nvPr/>
            </p:nvSpPr>
            <p:spPr>
              <a:xfrm>
                <a:off x="7648052" y="2683329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Smiley Face 184"/>
              <p:cNvSpPr/>
              <p:nvPr/>
            </p:nvSpPr>
            <p:spPr>
              <a:xfrm>
                <a:off x="7779175" y="2683329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Smiley Face 185"/>
              <p:cNvSpPr/>
              <p:nvPr/>
            </p:nvSpPr>
            <p:spPr>
              <a:xfrm>
                <a:off x="7315200" y="3162300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Smiley Face 186"/>
              <p:cNvSpPr/>
              <p:nvPr/>
            </p:nvSpPr>
            <p:spPr>
              <a:xfrm>
                <a:off x="7472548" y="3162300"/>
                <a:ext cx="112968" cy="359229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1" name="TextBox 200"/>
          <p:cNvSpPr txBox="1"/>
          <p:nvPr/>
        </p:nvSpPr>
        <p:spPr>
          <a:xfrm>
            <a:off x="3733800" y="3911768"/>
            <a:ext cx="8382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347502" y="3911768"/>
            <a:ext cx="3303017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5864854" y="3911768"/>
            <a:ext cx="213359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8176203" y="3911768"/>
            <a:ext cx="538843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৭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" name="Smiley Face 204"/>
          <p:cNvSpPr/>
          <p:nvPr/>
        </p:nvSpPr>
        <p:spPr>
          <a:xfrm>
            <a:off x="8652177" y="2864369"/>
            <a:ext cx="125738" cy="30558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TextBox 205"/>
          <p:cNvSpPr txBox="1"/>
          <p:nvPr/>
        </p:nvSpPr>
        <p:spPr>
          <a:xfrm>
            <a:off x="427605" y="1295400"/>
            <a:ext cx="3222914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দশক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3733800" y="1295400"/>
            <a:ext cx="8382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একক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9" name="Straight Connector 208"/>
          <p:cNvCxnSpPr/>
          <p:nvPr/>
        </p:nvCxnSpPr>
        <p:spPr>
          <a:xfrm>
            <a:off x="4953000" y="1219200"/>
            <a:ext cx="0" cy="3657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TextBox 209"/>
          <p:cNvSpPr txBox="1"/>
          <p:nvPr/>
        </p:nvSpPr>
        <p:spPr>
          <a:xfrm>
            <a:off x="5864853" y="1219200"/>
            <a:ext cx="2133599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দশক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8045803" y="1218297"/>
            <a:ext cx="95094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একক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9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10" grpId="0" animBg="1"/>
      <p:bldP spid="2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" t="8759" r="69150" b="11766"/>
          <a:stretch/>
        </p:blipFill>
        <p:spPr>
          <a:xfrm>
            <a:off x="685800" y="1437644"/>
            <a:ext cx="1295401" cy="201385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5" t="8759" r="2760" b="11766"/>
          <a:stretch/>
        </p:blipFill>
        <p:spPr>
          <a:xfrm>
            <a:off x="6858000" y="1828800"/>
            <a:ext cx="1306286" cy="20138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953000"/>
            <a:ext cx="9144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যেহেতু ৪ বড়,তাই ৪১ সংখ্যাটি ২৭ থেকে বড়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606225"/>
            <a:ext cx="9144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সংখ্যা ২টির প্রথম অংকের মাঝে তুলনা করি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2209800" y="838200"/>
            <a:ext cx="1714500" cy="868866"/>
          </a:xfrm>
          <a:prstGeom prst="wedgeEllipseCallout">
            <a:avLst>
              <a:gd name="adj1" fmla="val -52466"/>
              <a:gd name="adj2" fmla="val 10259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৪১বড়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Down Arrow Callout 17"/>
          <p:cNvSpPr/>
          <p:nvPr/>
        </p:nvSpPr>
        <p:spPr>
          <a:xfrm>
            <a:off x="5105400" y="838200"/>
            <a:ext cx="3200400" cy="1264203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চল আমরা আগে দশক স্থানীয় তুলনা করি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7543" y="4122003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৪১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85901" y="4347001"/>
            <a:ext cx="4953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83629" y="434700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২৭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53000" y="4479666"/>
            <a:ext cx="4953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3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  <p:bldP spid="2" grpId="0"/>
      <p:bldP spid="5" grpId="0" animBg="1"/>
      <p:bldP spid="6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363</Words>
  <Application>Microsoft Office PowerPoint</Application>
  <PresentationFormat>On-screen Show (4:3)</PresentationFormat>
  <Paragraphs>146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62</cp:revision>
  <dcterms:created xsi:type="dcterms:W3CDTF">2006-08-16T00:00:00Z</dcterms:created>
  <dcterms:modified xsi:type="dcterms:W3CDTF">2020-03-02T13:29:52Z</dcterms:modified>
</cp:coreProperties>
</file>