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78" r:id="rId5"/>
    <p:sldId id="280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84" r:id="rId18"/>
    <p:sldId id="26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E5D20-ACDE-4266-A215-A9C63A0940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58CF4-4D48-498A-ACD8-C88C1C4F230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সার্ভার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D132D16-8497-48BA-BD7C-0DD60665B08F}" type="parTrans" cxnId="{7EA735E9-F0D8-45E5-9153-F3C8F8BF30EA}">
      <dgm:prSet/>
      <dgm:spPr/>
      <dgm:t>
        <a:bodyPr/>
        <a:lstStyle/>
        <a:p>
          <a:endParaRPr lang="en-US"/>
        </a:p>
      </dgm:t>
    </dgm:pt>
    <dgm:pt modelId="{02A34B11-1A2C-43DB-84A6-3867221A8A8D}" type="sibTrans" cxnId="{7EA735E9-F0D8-45E5-9153-F3C8F8BF30EA}">
      <dgm:prSet/>
      <dgm:spPr/>
      <dgm:t>
        <a:bodyPr/>
        <a:lstStyle/>
        <a:p>
          <a:endParaRPr lang="en-US"/>
        </a:p>
      </dgm:t>
    </dgm:pt>
    <dgm:pt modelId="{F8BF7408-85DD-437B-A03E-D25FDD3B5CE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ক্লায়েন্ট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44471CE-1848-4CB3-99ED-483EB4C6832A}" type="parTrans" cxnId="{E9CA37CC-67DD-44AD-A604-5E783B184DD6}">
      <dgm:prSet/>
      <dgm:spPr/>
      <dgm:t>
        <a:bodyPr/>
        <a:lstStyle/>
        <a:p>
          <a:endParaRPr lang="en-US"/>
        </a:p>
      </dgm:t>
    </dgm:pt>
    <dgm:pt modelId="{434F5E55-6CB7-463D-82A8-425AA2FE016D}" type="sibTrans" cxnId="{E9CA37CC-67DD-44AD-A604-5E783B184DD6}">
      <dgm:prSet/>
      <dgm:spPr/>
      <dgm:t>
        <a:bodyPr/>
        <a:lstStyle/>
        <a:p>
          <a:endParaRPr lang="en-US"/>
        </a:p>
      </dgm:t>
    </dgm:pt>
    <dgm:pt modelId="{7FE308DA-5DF0-4840-B422-5B169DBBC60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মিডিয়া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BF44B68-E4A6-47EE-AAE4-E66C75267447}" type="parTrans" cxnId="{A9CD045C-E8FD-4CDE-9C38-08E0DF2CFB9B}">
      <dgm:prSet/>
      <dgm:spPr/>
      <dgm:t>
        <a:bodyPr/>
        <a:lstStyle/>
        <a:p>
          <a:endParaRPr lang="en-US"/>
        </a:p>
      </dgm:t>
    </dgm:pt>
    <dgm:pt modelId="{726089EC-8256-492C-A10D-577AA2884001}" type="sibTrans" cxnId="{A9CD045C-E8FD-4CDE-9C38-08E0DF2CFB9B}">
      <dgm:prSet/>
      <dgm:spPr/>
      <dgm:t>
        <a:bodyPr/>
        <a:lstStyle/>
        <a:p>
          <a:endParaRPr lang="en-US"/>
        </a:p>
      </dgm:t>
    </dgm:pt>
    <dgm:pt modelId="{CF03596A-4F5C-4E47-B74B-EB37623B1E7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নেটওয়ার্ক এডাপ্টার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F7C014-B1CA-4E2B-B280-D58B2955DA3C}" type="parTrans" cxnId="{8A18E335-08A0-44D1-81B3-94E04FD43DB1}">
      <dgm:prSet/>
      <dgm:spPr/>
      <dgm:t>
        <a:bodyPr/>
        <a:lstStyle/>
        <a:p>
          <a:endParaRPr lang="en-US"/>
        </a:p>
      </dgm:t>
    </dgm:pt>
    <dgm:pt modelId="{B347F3B8-0DB6-4DD5-9862-77F036508AD4}" type="sibTrans" cxnId="{8A18E335-08A0-44D1-81B3-94E04FD43DB1}">
      <dgm:prSet/>
      <dgm:spPr/>
      <dgm:t>
        <a:bodyPr/>
        <a:lstStyle/>
        <a:p>
          <a:endParaRPr lang="en-US"/>
        </a:p>
      </dgm:t>
    </dgm:pt>
    <dgm:pt modelId="{564B27D4-A831-4C77-BB79-E0E009255396}">
      <dgm:prSet phldrT="[Text]"/>
      <dgm:spPr/>
      <dgm:t>
        <a:bodyPr/>
        <a:lstStyle/>
        <a:p>
          <a:r>
            <a:rPr lang="bn-BD" dirty="0" smtClean="0"/>
            <a:t>রিসোর্স </a:t>
          </a:r>
          <a:endParaRPr lang="en-US" dirty="0"/>
        </a:p>
      </dgm:t>
    </dgm:pt>
    <dgm:pt modelId="{31BD3E24-270E-4F25-9F55-4CA2FDF2575D}" type="parTrans" cxnId="{3AF7C4A7-2B7F-4A50-90A5-3F08AC35DB8A}">
      <dgm:prSet/>
      <dgm:spPr/>
      <dgm:t>
        <a:bodyPr/>
        <a:lstStyle/>
        <a:p>
          <a:endParaRPr lang="en-US"/>
        </a:p>
      </dgm:t>
    </dgm:pt>
    <dgm:pt modelId="{DDBF937F-0546-4B44-87D2-50C65CE703DE}" type="sibTrans" cxnId="{3AF7C4A7-2B7F-4A50-90A5-3F08AC35DB8A}">
      <dgm:prSet/>
      <dgm:spPr/>
      <dgm:t>
        <a:bodyPr/>
        <a:lstStyle/>
        <a:p>
          <a:endParaRPr lang="en-US"/>
        </a:p>
      </dgm:t>
    </dgm:pt>
    <dgm:pt modelId="{607F4789-6A9B-4DDF-AB1B-3EBFB27D6A72}">
      <dgm:prSet phldrT="[Text]"/>
      <dgm:spPr/>
      <dgm:t>
        <a:bodyPr/>
        <a:lstStyle/>
        <a:p>
          <a:r>
            <a:rPr lang="bn-BD" dirty="0" smtClean="0"/>
            <a:t>প্রটোকলস  </a:t>
          </a:r>
          <a:endParaRPr lang="en-US" dirty="0"/>
        </a:p>
      </dgm:t>
    </dgm:pt>
    <dgm:pt modelId="{246F4500-E8F7-42CA-85B0-86ABFFC1A932}" type="parTrans" cxnId="{B7AEACB3-13E9-4FEF-AF69-BA2E1CAB360F}">
      <dgm:prSet/>
      <dgm:spPr/>
      <dgm:t>
        <a:bodyPr/>
        <a:lstStyle/>
        <a:p>
          <a:endParaRPr lang="en-US"/>
        </a:p>
      </dgm:t>
    </dgm:pt>
    <dgm:pt modelId="{FDA0574D-8681-46E8-B801-D124DE2A8269}" type="sibTrans" cxnId="{B7AEACB3-13E9-4FEF-AF69-BA2E1CAB360F}">
      <dgm:prSet/>
      <dgm:spPr/>
      <dgm:t>
        <a:bodyPr/>
        <a:lstStyle/>
        <a:p>
          <a:endParaRPr lang="en-US"/>
        </a:p>
      </dgm:t>
    </dgm:pt>
    <dgm:pt modelId="{4DB89570-BE88-4142-A26B-548C9092804F}" type="pres">
      <dgm:prSet presAssocID="{64FE5D20-ACDE-4266-A215-A9C63A0940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667F7-85DB-40A2-A585-E720220704D5}" type="pres">
      <dgm:prSet presAssocID="{A7458CF4-4D48-498A-ACD8-C88C1C4F230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E6EA1-9C01-4150-9FC9-27D8E6937BAA}" type="pres">
      <dgm:prSet presAssocID="{02A34B11-1A2C-43DB-84A6-3867221A8A8D}" presName="sibTrans" presStyleCnt="0"/>
      <dgm:spPr/>
    </dgm:pt>
    <dgm:pt modelId="{85F78F6B-74D2-49A9-AA0A-FC378E2B87A5}" type="pres">
      <dgm:prSet presAssocID="{F8BF7408-85DD-437B-A03E-D25FDD3B5C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F5B4F-5116-48A5-BDA6-E3196F237BA8}" type="pres">
      <dgm:prSet presAssocID="{434F5E55-6CB7-463D-82A8-425AA2FE016D}" presName="sibTrans" presStyleCnt="0"/>
      <dgm:spPr/>
    </dgm:pt>
    <dgm:pt modelId="{7CEE143C-48A2-418F-B0FD-1E7D6F8FA741}" type="pres">
      <dgm:prSet presAssocID="{7FE308DA-5DF0-4840-B422-5B169DBBC6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5BCDB-DC1F-49CB-BC61-71D510387488}" type="pres">
      <dgm:prSet presAssocID="{726089EC-8256-492C-A10D-577AA2884001}" presName="sibTrans" presStyleCnt="0"/>
      <dgm:spPr/>
    </dgm:pt>
    <dgm:pt modelId="{971C89CF-57B5-4FA0-B67D-2747B4984FEB}" type="pres">
      <dgm:prSet presAssocID="{CF03596A-4F5C-4E47-B74B-EB37623B1E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11CC4-1742-4AF3-AF80-D5A527CB0396}" type="pres">
      <dgm:prSet presAssocID="{B347F3B8-0DB6-4DD5-9862-77F036508AD4}" presName="sibTrans" presStyleCnt="0"/>
      <dgm:spPr/>
    </dgm:pt>
    <dgm:pt modelId="{27010E26-8E25-4512-A4B5-F4F4063C02C1}" type="pres">
      <dgm:prSet presAssocID="{564B27D4-A831-4C77-BB79-E0E0092553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37793-98DF-4467-8E3F-FDE71D936614}" type="pres">
      <dgm:prSet presAssocID="{DDBF937F-0546-4B44-87D2-50C65CE703DE}" presName="sibTrans" presStyleCnt="0"/>
      <dgm:spPr/>
    </dgm:pt>
    <dgm:pt modelId="{33257F9B-3678-41D4-AC7D-3D1265D3AB77}" type="pres">
      <dgm:prSet presAssocID="{607F4789-6A9B-4DDF-AB1B-3EBFB27D6A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C7B20-30E3-409C-8967-67A987171ECA}" type="presOf" srcId="{A7458CF4-4D48-498A-ACD8-C88C1C4F2301}" destId="{FF8667F7-85DB-40A2-A585-E720220704D5}" srcOrd="0" destOrd="0" presId="urn:microsoft.com/office/officeart/2005/8/layout/default"/>
    <dgm:cxn modelId="{E9CA37CC-67DD-44AD-A604-5E783B184DD6}" srcId="{64FE5D20-ACDE-4266-A215-A9C63A0940C0}" destId="{F8BF7408-85DD-437B-A03E-D25FDD3B5CE3}" srcOrd="1" destOrd="0" parTransId="{144471CE-1848-4CB3-99ED-483EB4C6832A}" sibTransId="{434F5E55-6CB7-463D-82A8-425AA2FE016D}"/>
    <dgm:cxn modelId="{D8A59A4F-24D8-4469-80C9-E108F0728981}" type="presOf" srcId="{CF03596A-4F5C-4E47-B74B-EB37623B1E7A}" destId="{971C89CF-57B5-4FA0-B67D-2747B4984FEB}" srcOrd="0" destOrd="0" presId="urn:microsoft.com/office/officeart/2005/8/layout/default"/>
    <dgm:cxn modelId="{7EA735E9-F0D8-45E5-9153-F3C8F8BF30EA}" srcId="{64FE5D20-ACDE-4266-A215-A9C63A0940C0}" destId="{A7458CF4-4D48-498A-ACD8-C88C1C4F2301}" srcOrd="0" destOrd="0" parTransId="{6D132D16-8497-48BA-BD7C-0DD60665B08F}" sibTransId="{02A34B11-1A2C-43DB-84A6-3867221A8A8D}"/>
    <dgm:cxn modelId="{3AF7C4A7-2B7F-4A50-90A5-3F08AC35DB8A}" srcId="{64FE5D20-ACDE-4266-A215-A9C63A0940C0}" destId="{564B27D4-A831-4C77-BB79-E0E009255396}" srcOrd="4" destOrd="0" parTransId="{31BD3E24-270E-4F25-9F55-4CA2FDF2575D}" sibTransId="{DDBF937F-0546-4B44-87D2-50C65CE703DE}"/>
    <dgm:cxn modelId="{B04BAD75-9EE4-4ED0-930A-BD43830E5199}" type="presOf" srcId="{7FE308DA-5DF0-4840-B422-5B169DBBC604}" destId="{7CEE143C-48A2-418F-B0FD-1E7D6F8FA741}" srcOrd="0" destOrd="0" presId="urn:microsoft.com/office/officeart/2005/8/layout/default"/>
    <dgm:cxn modelId="{5637BF37-33CF-4CCE-8243-EF8627645024}" type="presOf" srcId="{64FE5D20-ACDE-4266-A215-A9C63A0940C0}" destId="{4DB89570-BE88-4142-A26B-548C9092804F}" srcOrd="0" destOrd="0" presId="urn:microsoft.com/office/officeart/2005/8/layout/default"/>
    <dgm:cxn modelId="{A9CD045C-E8FD-4CDE-9C38-08E0DF2CFB9B}" srcId="{64FE5D20-ACDE-4266-A215-A9C63A0940C0}" destId="{7FE308DA-5DF0-4840-B422-5B169DBBC604}" srcOrd="2" destOrd="0" parTransId="{3BF44B68-E4A6-47EE-AAE4-E66C75267447}" sibTransId="{726089EC-8256-492C-A10D-577AA2884001}"/>
    <dgm:cxn modelId="{3F68F9CC-8C5A-4A6A-A298-96D4BB12618C}" type="presOf" srcId="{607F4789-6A9B-4DDF-AB1B-3EBFB27D6A72}" destId="{33257F9B-3678-41D4-AC7D-3D1265D3AB77}" srcOrd="0" destOrd="0" presId="urn:microsoft.com/office/officeart/2005/8/layout/default"/>
    <dgm:cxn modelId="{BC456E6E-31FB-4013-B826-680D72B1F3B3}" type="presOf" srcId="{F8BF7408-85DD-437B-A03E-D25FDD3B5CE3}" destId="{85F78F6B-74D2-49A9-AA0A-FC378E2B87A5}" srcOrd="0" destOrd="0" presId="urn:microsoft.com/office/officeart/2005/8/layout/default"/>
    <dgm:cxn modelId="{4034EE41-99E7-4AE1-A781-C90FE3CF25F0}" type="presOf" srcId="{564B27D4-A831-4C77-BB79-E0E009255396}" destId="{27010E26-8E25-4512-A4B5-F4F4063C02C1}" srcOrd="0" destOrd="0" presId="urn:microsoft.com/office/officeart/2005/8/layout/default"/>
    <dgm:cxn modelId="{B7AEACB3-13E9-4FEF-AF69-BA2E1CAB360F}" srcId="{64FE5D20-ACDE-4266-A215-A9C63A0940C0}" destId="{607F4789-6A9B-4DDF-AB1B-3EBFB27D6A72}" srcOrd="5" destOrd="0" parTransId="{246F4500-E8F7-42CA-85B0-86ABFFC1A932}" sibTransId="{FDA0574D-8681-46E8-B801-D124DE2A8269}"/>
    <dgm:cxn modelId="{8A18E335-08A0-44D1-81B3-94E04FD43DB1}" srcId="{64FE5D20-ACDE-4266-A215-A9C63A0940C0}" destId="{CF03596A-4F5C-4E47-B74B-EB37623B1E7A}" srcOrd="3" destOrd="0" parTransId="{68F7C014-B1CA-4E2B-B280-D58B2955DA3C}" sibTransId="{B347F3B8-0DB6-4DD5-9862-77F036508AD4}"/>
    <dgm:cxn modelId="{08EC334F-89BF-4391-8AD8-231709F081D1}" type="presParOf" srcId="{4DB89570-BE88-4142-A26B-548C9092804F}" destId="{FF8667F7-85DB-40A2-A585-E720220704D5}" srcOrd="0" destOrd="0" presId="urn:microsoft.com/office/officeart/2005/8/layout/default"/>
    <dgm:cxn modelId="{083CF896-F4EB-4B8C-B090-549943A06F29}" type="presParOf" srcId="{4DB89570-BE88-4142-A26B-548C9092804F}" destId="{ED1E6EA1-9C01-4150-9FC9-27D8E6937BAA}" srcOrd="1" destOrd="0" presId="urn:microsoft.com/office/officeart/2005/8/layout/default"/>
    <dgm:cxn modelId="{A7622155-C343-482A-AD8B-CEEB77EE5946}" type="presParOf" srcId="{4DB89570-BE88-4142-A26B-548C9092804F}" destId="{85F78F6B-74D2-49A9-AA0A-FC378E2B87A5}" srcOrd="2" destOrd="0" presId="urn:microsoft.com/office/officeart/2005/8/layout/default"/>
    <dgm:cxn modelId="{7E40BA4D-9B2B-4311-A0D5-B01F3AE0814A}" type="presParOf" srcId="{4DB89570-BE88-4142-A26B-548C9092804F}" destId="{9C1F5B4F-5116-48A5-BDA6-E3196F237BA8}" srcOrd="3" destOrd="0" presId="urn:microsoft.com/office/officeart/2005/8/layout/default"/>
    <dgm:cxn modelId="{9DC91A26-FE1B-40FC-8E78-76CB4D3F2615}" type="presParOf" srcId="{4DB89570-BE88-4142-A26B-548C9092804F}" destId="{7CEE143C-48A2-418F-B0FD-1E7D6F8FA741}" srcOrd="4" destOrd="0" presId="urn:microsoft.com/office/officeart/2005/8/layout/default"/>
    <dgm:cxn modelId="{B69CED12-1B4B-4211-B44B-E159DAEC453E}" type="presParOf" srcId="{4DB89570-BE88-4142-A26B-548C9092804F}" destId="{AB15BCDB-DC1F-49CB-BC61-71D510387488}" srcOrd="5" destOrd="0" presId="urn:microsoft.com/office/officeart/2005/8/layout/default"/>
    <dgm:cxn modelId="{F862CDA8-D314-463F-9F4A-1B87E90687FA}" type="presParOf" srcId="{4DB89570-BE88-4142-A26B-548C9092804F}" destId="{971C89CF-57B5-4FA0-B67D-2747B4984FEB}" srcOrd="6" destOrd="0" presId="urn:microsoft.com/office/officeart/2005/8/layout/default"/>
    <dgm:cxn modelId="{9959E43F-5635-4849-8ADB-E0138C83F58E}" type="presParOf" srcId="{4DB89570-BE88-4142-A26B-548C9092804F}" destId="{77D11CC4-1742-4AF3-AF80-D5A527CB0396}" srcOrd="7" destOrd="0" presId="urn:microsoft.com/office/officeart/2005/8/layout/default"/>
    <dgm:cxn modelId="{FEC8EAD8-022F-4E11-95FA-4CDCC9B7EB87}" type="presParOf" srcId="{4DB89570-BE88-4142-A26B-548C9092804F}" destId="{27010E26-8E25-4512-A4B5-F4F4063C02C1}" srcOrd="8" destOrd="0" presId="urn:microsoft.com/office/officeart/2005/8/layout/default"/>
    <dgm:cxn modelId="{65C1C931-01B1-4128-A790-A7CD6629D745}" type="presParOf" srcId="{4DB89570-BE88-4142-A26B-548C9092804F}" destId="{2E337793-98DF-4467-8E3F-FDE71D936614}" srcOrd="9" destOrd="0" presId="urn:microsoft.com/office/officeart/2005/8/layout/default"/>
    <dgm:cxn modelId="{1E2EA770-5827-4409-800F-F456519D51CB}" type="presParOf" srcId="{4DB89570-BE88-4142-A26B-548C9092804F}" destId="{33257F9B-3678-41D4-AC7D-3D1265D3AB7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EBF7-F29A-42D5-8E80-9814FEAA10DB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736D-513C-442F-A3E5-0D750B65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Desktop\Internet\satellite-intern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99" y="264081"/>
            <a:ext cx="11234383" cy="6341436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2738" y="423079"/>
            <a:ext cx="4817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bg1"/>
                </a:solidFill>
              </a:rPr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8401" y="614149"/>
            <a:ext cx="4070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Administrator\Desktop\Internet\Internet Connection\stock-photo-global-computer-network-isolated-on-black-38200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454" y="636894"/>
            <a:ext cx="10372299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0244" y="46038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নেটওয়ার্কের ধারণা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33476"/>
              </p:ext>
            </p:extLst>
          </p:nvPr>
        </p:nvGraphicFramePr>
        <p:xfrm>
          <a:off x="1900244" y="17859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3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5997" y="38384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 টপোলজি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75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134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রিং  টপোলজি 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4" y="15240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8906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স্টার  টপোলজি 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97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7172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SutonnyMJ" pitchFamily="2" charset="0"/>
              </a:rPr>
              <a:t>                  </a:t>
            </a:r>
            <a:r>
              <a:rPr lang="en-US" dirty="0" err="1" smtClean="0">
                <a:latin typeface="SutonnyMJ" pitchFamily="2" charset="0"/>
              </a:rPr>
              <a:t>wU</a:t>
            </a:r>
            <a:r>
              <a:rPr lang="en-US" dirty="0" smtClean="0">
                <a:latin typeface="SutonnyMJ" pitchFamily="2" charset="0"/>
              </a:rPr>
              <a:t>ª </a:t>
            </a:r>
            <a:r>
              <a:rPr lang="en-US" dirty="0" err="1" smtClean="0">
                <a:latin typeface="SutonnyMJ" pitchFamily="2" charset="0"/>
              </a:rPr>
              <a:t>U‡cvjwR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20" y="2057400"/>
            <a:ext cx="6466437" cy="3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00308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SutonnyMJ" pitchFamily="2" charset="0"/>
              </a:rPr>
              <a:t>                 </a:t>
            </a:r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gk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U‡cvjwR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8" y="2133601"/>
            <a:ext cx="48767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15978" y="2899494"/>
            <a:ext cx="937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SutonnyMJ" pitchFamily="2" charset="0"/>
              </a:rPr>
              <a:t>বিভিন্ন প্রকার টপোলজির পোষ্টার বাড়ি থেকে লিখে নিয়ে আসবে।</a:t>
            </a:r>
            <a:r>
              <a:rPr lang="en-US" sz="6000" dirty="0">
                <a:latin typeface="SutonnyMJ" pitchFamily="2" charset="0"/>
              </a:rPr>
              <a:t/>
            </a:r>
            <a:br>
              <a:rPr lang="en-US" sz="6000" dirty="0">
                <a:latin typeface="SutonnyMJ" pitchFamily="2" charset="0"/>
              </a:rPr>
            </a:b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300538" y="1085850"/>
            <a:ext cx="3414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বাড়ির কাজ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4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9869" y="1594811"/>
            <a:ext cx="8115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/>
            </a:r>
            <a:br>
              <a:rPr lang="en-US" sz="5400" dirty="0" smtClean="0">
                <a:latin typeface="SutonnyMJ" pitchFamily="2" charset="0"/>
              </a:rPr>
            </a:br>
            <a:r>
              <a:rPr lang="en-US" sz="5400" dirty="0" err="1" smtClean="0">
                <a:latin typeface="SutonnyMJ" pitchFamily="2" charset="0"/>
              </a:rPr>
              <a:t>cÖkœ</a:t>
            </a:r>
            <a:r>
              <a:rPr lang="en-US" sz="5400" dirty="0" smtClean="0">
                <a:latin typeface="SutonnyMJ" pitchFamily="2" charset="0"/>
              </a:rPr>
              <a:t> 1-U‡cvjwR </a:t>
            </a:r>
            <a:r>
              <a:rPr lang="en-US" sz="5400" dirty="0" err="1" smtClean="0">
                <a:latin typeface="SutonnyMJ" pitchFamily="2" charset="0"/>
              </a:rPr>
              <a:t>Kq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ai‡bi</a:t>
            </a:r>
            <a:r>
              <a:rPr lang="en-US" sz="5400" dirty="0" smtClean="0">
                <a:latin typeface="SutonnyMJ" pitchFamily="2" charset="0"/>
              </a:rPr>
              <a:t> ?</a:t>
            </a:r>
            <a:br>
              <a:rPr lang="en-US" sz="5400" dirty="0" smtClean="0">
                <a:latin typeface="SutonnyMJ" pitchFamily="2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02300" y="530582"/>
            <a:ext cx="417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একক কাজ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727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8" y="2133601"/>
            <a:ext cx="4876799" cy="388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2340" y="218362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dirty="0" smtClean="0"/>
              <a:t>ধন্যবাদ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7014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2738" y="423079"/>
            <a:ext cx="4817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bg1"/>
                </a:solidFill>
              </a:rPr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3454" y="728668"/>
            <a:ext cx="103722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মোজাম্মেল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ডিপি উচ্চ বিদ্যালয়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ইটনা,কিশোরগঞ্জ।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01717761792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Email:hosen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09@gmail.com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838853" y="2660821"/>
            <a:ext cx="45719" cy="3386919"/>
          </a:xfrm>
          <a:prstGeom prst="flowChartTermina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Connector 1"/>
          <p:cNvSpPr/>
          <p:nvPr/>
        </p:nvSpPr>
        <p:spPr>
          <a:xfrm>
            <a:off x="7299167" y="2238232"/>
            <a:ext cx="3755520" cy="3630305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3603009" y="668740"/>
            <a:ext cx="4271749" cy="117370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1086" y="816212"/>
            <a:ext cx="324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পাঠ পরিচিতি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3454" y="2338470"/>
            <a:ext cx="708718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তথ্য ও যোগাযোগ প্রযুক্তি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</a:rPr>
              <a:t>অধ্যায়ের নামঃ কম্পিউটার নেটওয়ার্ক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</a:rPr>
              <a:t>টপোলজি</a:t>
            </a:r>
            <a:r>
              <a:rPr lang="en-US" sz="3600" b="1" dirty="0" smtClean="0">
                <a:latin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</a:rPr>
              <a:t> : ৫০ </a:t>
            </a:r>
            <a:r>
              <a:rPr lang="en-US" sz="3600" b="1" dirty="0" err="1" smtClean="0">
                <a:latin typeface="NikoshBAN" pitchFamily="2" charset="0"/>
              </a:rPr>
              <a:t>মিনিট</a:t>
            </a:r>
            <a:endParaRPr lang="bn-IN" sz="3600" b="1" dirty="0" smtClean="0">
              <a:latin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</a:rPr>
              <a:t>তারিখঃ ২০-০১-২০২০ইং </a:t>
            </a:r>
            <a:endParaRPr lang="en-US" sz="3600" b="1" dirty="0" smtClean="0">
              <a:latin typeface="NikoshBAN" pitchFamily="2" charset="0"/>
            </a:endParaRPr>
          </a:p>
        </p:txBody>
      </p:sp>
      <p:pic>
        <p:nvPicPr>
          <p:cNvPr id="14" name="Picture 13" descr="0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825" y="1958607"/>
            <a:ext cx="2871910" cy="3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Administrator\Desktop\Internet\there-are-many-types-of-communication-through-the-inter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3078"/>
            <a:ext cx="10787062" cy="5977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0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4339" y="1185863"/>
            <a:ext cx="95154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শিখনফলঃ</a:t>
            </a:r>
          </a:p>
          <a:p>
            <a:endParaRPr lang="bn-IN" sz="4400" dirty="0" smtClean="0"/>
          </a:p>
          <a:p>
            <a:r>
              <a:rPr lang="bn-IN" sz="4400" dirty="0" smtClean="0"/>
              <a:t>এই পাঠ শেষে শিক্ষার্থীরা---- </a:t>
            </a:r>
          </a:p>
          <a:p>
            <a:r>
              <a:rPr lang="bn-IN" sz="4400" dirty="0" smtClean="0"/>
              <a:t>১।টপোলজি কি তা বলতে পারবে;</a:t>
            </a:r>
          </a:p>
          <a:p>
            <a:r>
              <a:rPr lang="bn-IN" sz="4400" dirty="0" smtClean="0"/>
              <a:t>২।টপোলজির প্রকারভেদ বর্ণনা করতে পারবে;</a:t>
            </a:r>
          </a:p>
          <a:p>
            <a:r>
              <a:rPr lang="bn-IN" sz="4400" dirty="0" smtClean="0"/>
              <a:t>৩।বিভিন্ন প্রকার টপোলজির ব্যাখ্যা করতে পারবে।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07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Documents and Settings\Administrator\Desktop\Internet\F01xx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19" y="533400"/>
            <a:ext cx="1037229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6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Administrator\Desktop\Internet\intern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650" y="457200"/>
            <a:ext cx="90297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6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Administrator\Desktop\Internet\computer_network_poster-p228690246852767665qzz0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14363"/>
            <a:ext cx="10102753" cy="5643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2263" y="423081"/>
            <a:ext cx="1487606" cy="54454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71788" y="423079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1766646" y="423080"/>
            <a:ext cx="45719" cy="6005015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flipH="1">
            <a:off x="873454" y="218362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flipH="1">
            <a:off x="873454" y="6559798"/>
            <a:ext cx="10372299" cy="45719"/>
          </a:xfrm>
          <a:prstGeom prst="flowChartTermina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Documents and Settings\Administrator\Desktop\Internet\computer%20networ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453" y="727768"/>
            <a:ext cx="10372299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1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97</Words>
  <Application>Microsoft Office PowerPoint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Mojammel</dc:creator>
  <cp:lastModifiedBy>Mojammel</cp:lastModifiedBy>
  <cp:revision>36</cp:revision>
  <dcterms:created xsi:type="dcterms:W3CDTF">2020-01-21T02:22:11Z</dcterms:created>
  <dcterms:modified xsi:type="dcterms:W3CDTF">2020-01-21T07:41:18Z</dcterms:modified>
</cp:coreProperties>
</file>