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89" r:id="rId8"/>
    <p:sldId id="263" r:id="rId9"/>
    <p:sldId id="266" r:id="rId10"/>
    <p:sldId id="267" r:id="rId11"/>
    <p:sldId id="268" r:id="rId12"/>
    <p:sldId id="272" r:id="rId13"/>
    <p:sldId id="288" r:id="rId14"/>
    <p:sldId id="273" r:id="rId15"/>
    <p:sldId id="287" r:id="rId16"/>
    <p:sldId id="275" r:id="rId17"/>
    <p:sldId id="277" r:id="rId18"/>
    <p:sldId id="279" r:id="rId19"/>
    <p:sldId id="281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F5D4-63F0-452C-A004-D99CE2F979D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4E7C-676F-43E3-95B0-F924B75A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সংশ্লিষ্ট ছবি দ্বারা ক্লাসে স্বাগতম জানানো  যেতে পারে। যেহেতু পাঠ ইবাদতের । তাই এ ক্ষেত্রে মসজিদের ছবি দ্বারা ক্লাসে স্বাগতম জানানো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 প্রকারভেদ বুঝিয়ে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পারেন । এ ক্ষেত্রে মানুষের ছবি দ্বারা আল্লাহর বান্দার হক বুঝানো যেতে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18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সাথে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সম্পৃক্ত অধিকার বা কর্তব্যকে হাক্কুল্লাহ বলে ।ছবিটিতে মানুষগূলো কি করছে ? এই কাজগূলো কার সাথে সম্পৃক্ত ?ইত্যাদি প্রশ্ন করা যেতে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0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কাজ করলে আল্লাহর হক আদায় করা যাবে ? আমরা কিভাবে আল্লাহর হক আদায় করতে পারি ? ইত্যাদি প্রশ্ন করা যেতে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5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শিক্ষার্থীগণকে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পোষ্টার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আল্লাহর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উপায়সমুহ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অতঃপর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30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বান্দার হক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62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মানুষের অধিকারগুলো বুঝিয়ে বলতে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2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নিকটা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ত্নীয়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দূরাত্নীয়ের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বলতে পারেন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যাদের সাথে এক বাড়ীতে বাস করি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আত্নীয়তার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তাদের প্রতি আমাদের কি কি কর্তব্য রয়েছে ইত্যাদি প্রশ্ন করা যেতে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06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দেশবাসীর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বলতে পারেন । এ ক্ষেত্রে আমাদের আশে পাশে যারা বাস করে তাদের প্রতি আমাদের কোন কর্তব্য আছে কি 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দ্বায়িত্ব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 প্রশ্ন করা যেতে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9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শাসক-শাসিতের</a:t>
            </a:r>
            <a:r>
              <a:rPr lang="bn-IN" baseline="0" dirty="0" smtClean="0"/>
              <a:t> হক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মুসলিমের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হক</a:t>
            </a:r>
            <a:r>
              <a:rPr lang="bn-IN" baseline="0" dirty="0" smtClean="0"/>
              <a:t> বুঝিয়ে বলতে পারেন । এ ক্ষেত্রে আমরা যে দেশে বাস করি সে দেশের শাসকের প্রতি আমাদের কোন কর্তব্য আছে কি না এবং আমাদের প্রতি তাদের কোন কর্তব্য আছে কি না ইত্যাদি প্রশ্ন করা যেতে পারে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4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অভাবি লোকের হক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অমুসলিমদের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হক</a:t>
            </a:r>
            <a:r>
              <a:rPr lang="en-US" baseline="0" dirty="0" smtClean="0"/>
              <a:t> </a:t>
            </a:r>
            <a:r>
              <a:rPr lang="bn-IN" baseline="0" dirty="0" smtClean="0"/>
              <a:t>বুঝিয়ে বলতে পারেন । এক্ষেত্রে ছবিতে আমরা যাদের দেখছি তারা কোন ধরনের মানুষ ? তাদের প্রতি আমাদের কোন কর্তব্য আছে কি না ? ইত্যাদি প্রশ্ন করা যেতে পারে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ধর্মের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প্রতীক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ধর্মের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দ্বায়িত্ব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কর্তব্য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মহোদয়গণ নিজ বিদ্যালয়ের ক্ষেত্রে এই স্লাইডটি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রাখতে পারেন । আবার ইচ্ছে করলে দেখাতেও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7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শিক্ষার্থীগণকে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দিবেন।প্রত্যেক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বান্দার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পোষ্টার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1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66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যেহেতু পাঠ</a:t>
            </a:r>
            <a:r>
              <a:rPr lang="bn-IN" baseline="0" dirty="0" smtClean="0"/>
              <a:t> ইবাদতের তাই সালাতের ছবি দ্বারা ধন্যবাদ জানিয়ে পাঠ শেষ করা যেতে পারে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ঘোষনার জন্য এই ছবি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দেখাতে পারেন । এ ক্ষেত্রে তারা কি করছে? কেন করছে ? ইত্যাদি প্রশ্ন করা যেতে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দ্বারাও পাঠ ঘোষনা করতে পারেন ।এ ক্ষেত্রে শিক্ষক মহোদ্বয় পাঠের বিষয় বোর্ডে লিখে দিবেন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মহোদ্বয়গণ চাইলে এই স্লাইডটি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hide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রাখতে পারেন আবার দেখাতেও পারেন । তবে শিখনফল নিয়ে বেশী আলোচনার প্রয়োজন নেই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2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শিক্ষার্থীগণ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6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ইবাদতের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সংজ্ঞা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মূল্যায়ণ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  উদ্দেশ্য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বুঝিয়ে বলতে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62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 গুরুত্ব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তাৎপর্য বুঝিয়ে বলতে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4E7C-676F-43E3-95B0-F924B75AD1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5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3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8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4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0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5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1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831C-5466-4AE6-B48E-ED973E616A8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77A68-8377-43E2-8605-4196935E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.gif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gif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762000"/>
            <a:ext cx="10683240" cy="544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oup 2"/>
          <p:cNvGrpSpPr/>
          <p:nvPr/>
        </p:nvGrpSpPr>
        <p:grpSpPr>
          <a:xfrm>
            <a:off x="121920" y="147320"/>
            <a:ext cx="11932920" cy="657352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258690" y="5168788"/>
            <a:ext cx="6918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1509" y="793951"/>
            <a:ext cx="8337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412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221" y="2594973"/>
            <a:ext cx="4232236" cy="24276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27" y="2594974"/>
            <a:ext cx="4232236" cy="242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006330" y="913808"/>
            <a:ext cx="6291618" cy="1699146"/>
            <a:chOff x="2838734" y="808253"/>
            <a:chExt cx="6291618" cy="1699146"/>
          </a:xfrm>
        </p:grpSpPr>
        <p:sp>
          <p:nvSpPr>
            <p:cNvPr id="11" name="TextBox 10"/>
            <p:cNvSpPr txBox="1"/>
            <p:nvPr/>
          </p:nvSpPr>
          <p:spPr>
            <a:xfrm>
              <a:off x="2838734" y="808253"/>
              <a:ext cx="6291618" cy="70788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IN" sz="4000" dirty="0" smtClean="0">
                  <a:ln w="38100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ইবাদতের প্রকারভেদ</a:t>
              </a:r>
              <a:endParaRPr lang="en-US" sz="4000" dirty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087023" y="1515941"/>
              <a:ext cx="484632" cy="978408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8478558" y="1528991"/>
              <a:ext cx="484632" cy="978408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48800" y="5071814"/>
            <a:ext cx="3565630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4048" y="5091000"/>
            <a:ext cx="2888844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 ইবাদ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68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111\muslims-offering-namaz-at110909094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244" y="1644371"/>
            <a:ext cx="1253305" cy="894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157859" y="149215"/>
            <a:ext cx="11551920" cy="647700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35148" y="1633252"/>
            <a:ext cx="848738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 পাঁচ ওয়াক্ত ফরজ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সহ অন্যান্য সালাত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542" y="760278"/>
            <a:ext cx="9899785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 (আল্লাহর হক)............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C:\Users\Khairul\Desktop\bzmbd_1282310478_1-dhormo_iftarer-ananda-bisw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37" y="2756529"/>
            <a:ext cx="1339090" cy="10439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2396122" y="2756529"/>
            <a:ext cx="8485884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রমজান মাসের ফরজ সাওম পালন করা সহ অন্যান্য সাওম পালন করা ।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7" y="3904457"/>
            <a:ext cx="1370961" cy="84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2396121" y="3936676"/>
            <a:ext cx="8485884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সামর্থবান মুসলিম নর-নারীর উপর জীবনে একবার হজ পালন করা ফরজ। এছাড়াও  অন্যান্য হজ পালন করা আল্লাহর হক 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7" y="4953728"/>
            <a:ext cx="1327303" cy="955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2415480" y="5276289"/>
            <a:ext cx="848588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সামর্থবান মসলিম নর-নারীর উপর যাকাত প্রদান করা আল্লাহর হক 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1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132763" y="834065"/>
            <a:ext cx="10062782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হাক্কুল্লাহ (আল্লাহর হক ) আদায় করার উপায় ......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2763" y="2226023"/>
            <a:ext cx="10062782" cy="3477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সামগ্রিক জীবনে আল্লাহর সার্বভৌমত্ব ও কর্তৃত্ব স্বীকার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।</a:t>
            </a:r>
          </a:p>
          <a:p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আল্লাহর দেওয়া সকল আদেশ-নিষেধ মেনে চলা ।</a:t>
            </a:r>
          </a:p>
          <a:p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#সর্বাবস্থায় নিজেকে আল্লাহর নিকট সমর্পণ এবং তার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 কামনা করা 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43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203808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55594" y="1037230"/>
            <a:ext cx="9771797" cy="120032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7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কাজ............</a:t>
            </a:r>
            <a:endParaRPr lang="en-US" sz="7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5594" y="2728565"/>
            <a:ext cx="9771797" cy="258532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আল্লাহর হক আদায় করতে পারি ?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78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5990" y="154823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26939" y="873453"/>
            <a:ext cx="1009002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 ইবাদ (বান্দার হক ).................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9" y="1697323"/>
            <a:ext cx="801862" cy="1065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TextBox 10"/>
          <p:cNvSpPr txBox="1"/>
          <p:nvPr/>
        </p:nvSpPr>
        <p:spPr>
          <a:xfrm>
            <a:off x="1966319" y="1757513"/>
            <a:ext cx="9150644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 (সাঃ) বলেছেন, নিশ্চয় তোমার উপর তোমার প্রতিপালকের, তোমার শরীরের, তোমার স্ত্রী ও সন্তান- সন্তুতির হক রয়েছে 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938" y="2839353"/>
            <a:ext cx="10090025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 (সাঃ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বলেছেন, “এক মুসলিমের উপর অপর মুসলিমের ছয়টি অধিকার রয়েছে 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47" y="3946131"/>
            <a:ext cx="3418018" cy="146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54" y="3994834"/>
            <a:ext cx="2985706" cy="1422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57" y="3927046"/>
            <a:ext cx="3383387" cy="1470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15" y="3896288"/>
            <a:ext cx="3183321" cy="1381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9" y="3896288"/>
            <a:ext cx="3184087" cy="139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60" y="3880689"/>
            <a:ext cx="2998101" cy="162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1010175" y="5452154"/>
            <a:ext cx="2957319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রূগীকে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032702" y="5475580"/>
            <a:ext cx="2957319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374784" y="5405072"/>
            <a:ext cx="2957319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জানাযায় অংশগ্রহন করা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354882" y="5450132"/>
            <a:ext cx="2957319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760086" y="5441926"/>
            <a:ext cx="2957319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হাঁচির জবাব দেওয়া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728606" y="5461654"/>
            <a:ext cx="2957319" cy="52322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মজলুমকে সাহায্য করা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3390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341192"/>
            <a:ext cx="11551920" cy="6216783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4722132" y="2456596"/>
            <a:ext cx="3407957" cy="182034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হাক্কুল ইবাদ (বান্দার হক) )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42448" y="925932"/>
            <a:ext cx="2470244" cy="1235271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অমুসলিমের হক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40490" y="930670"/>
            <a:ext cx="2670349" cy="123053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নিকটাত্নীয়ের হক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4653" y="925933"/>
            <a:ext cx="2757078" cy="1235271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দুরাত্নীয়ের হক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2898" y="2784142"/>
            <a:ext cx="2128436" cy="128798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হক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42382" y="4679946"/>
            <a:ext cx="3277182" cy="125707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শাসক-শাসিতের হক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78431" y="4679945"/>
            <a:ext cx="2603300" cy="125707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দেশবাসীর হক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08876" y="4679945"/>
            <a:ext cx="3135793" cy="1257071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মুসলমানের হক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4651" y="2727357"/>
            <a:ext cx="2451899" cy="134477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অভাবী লোকের হক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6066874" y="2161203"/>
            <a:ext cx="484632" cy="266284"/>
          </a:xfrm>
          <a:prstGeom prst="upArrow">
            <a:avLst/>
          </a:prstGeom>
          <a:blipFill>
            <a:blip r:embed="rId5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2897498">
            <a:off x="7861234" y="1845113"/>
            <a:ext cx="484632" cy="1058171"/>
          </a:xfrm>
          <a:prstGeom prst="upArrow">
            <a:avLst/>
          </a:prstGeom>
          <a:blipFill>
            <a:blip r:embed="rId5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5400000">
            <a:off x="8401046" y="2855541"/>
            <a:ext cx="484632" cy="1019071"/>
          </a:xfrm>
          <a:prstGeom prst="upArrow">
            <a:avLst/>
          </a:prstGeom>
          <a:blipFill>
            <a:blip r:embed="rId5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8559456">
            <a:off x="7983494" y="3759514"/>
            <a:ext cx="484632" cy="1230935"/>
          </a:xfrm>
          <a:prstGeom prst="upArrow">
            <a:avLst/>
          </a:prstGeom>
          <a:blipFill>
            <a:blip r:embed="rId5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rot="10577001">
            <a:off x="6258469" y="4309798"/>
            <a:ext cx="484632" cy="430865"/>
          </a:xfrm>
          <a:prstGeom prst="upArrow">
            <a:avLst/>
          </a:prstGeom>
          <a:blipFill>
            <a:blip r:embed="rId5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rot="13923363">
            <a:off x="4292039" y="3654391"/>
            <a:ext cx="484632" cy="1395780"/>
          </a:xfrm>
          <a:prstGeom prst="upArrow">
            <a:avLst/>
          </a:prstGeom>
          <a:blipFill>
            <a:blip r:embed="rId5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16200000">
            <a:off x="3962149" y="2773617"/>
            <a:ext cx="484632" cy="1075831"/>
          </a:xfrm>
          <a:prstGeom prst="upArrow">
            <a:avLst/>
          </a:prstGeom>
          <a:blipFill>
            <a:blip r:embed="rId5"/>
            <a:tile tx="0" ty="0" sx="100000" sy="100000" flip="none" algn="tl"/>
          </a:blip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19029446">
            <a:off x="4444070" y="1538222"/>
            <a:ext cx="484632" cy="1419799"/>
          </a:xfrm>
          <a:prstGeom prst="upArrow">
            <a:avLst/>
          </a:prstGeom>
          <a:blipFill>
            <a:blip r:embed="rId5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3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Pictures\viewer.pn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8371" t="10877" r="9230" b="4212"/>
          <a:stretch/>
        </p:blipFill>
        <p:spPr>
          <a:xfrm>
            <a:off x="1026938" y="882078"/>
            <a:ext cx="2173463" cy="227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8" y="3392690"/>
            <a:ext cx="2173463" cy="23569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429000" y="3392689"/>
            <a:ext cx="776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নিকটাত্নীয়ের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আত্নীয়তার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দুরাত্নীয়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শ্বশুর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শ্বাশূরী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মামা-মামী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খালা-খালু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ফুফা-ফুফু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দ্বায়িত্ব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কর্তব্যই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দুরাত্নীয়ের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14700" y="927465"/>
            <a:ext cx="7880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ভাই- বোন সহ এক বাড়িতে আমরা যাদের সাথে বসবাস করি তারা আমাদের নিকটাত্নীয় । তাদের প্রতি আমাদের দ্বায়িত্ব ও কর্তব্যই হল নিকটাত্নীয়ের হক 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1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8" y="860503"/>
            <a:ext cx="1944862" cy="1935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154683" y="806607"/>
            <a:ext cx="79181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বাড়ীর আশে পাশে ৪০ ঘর পর্যন্ত যারা বসবাস করে তারা আমাদের প্রতিবেশী। তাদের খোজ খবর নেয়া, বিপদে আপদে সহযোগিতা করা এবং তাদের প্রতি আমাদের দ্বায়িত্ব ও কর্তব্যই হল প্রতিবেশীর হক।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2827" y="3107588"/>
            <a:ext cx="7922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যে দেশে বসবাস করি সে দেশের ও দেশের মানুষের প্রতি আমাদের কিছু দ্বায়িত্ব ও কর্তব্য রয়েছে । সে সব দ্বায়িত্ব যথাযথভাবে পালন করাই হল দেশবাসীর হক 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8" y="3262251"/>
            <a:ext cx="2127745" cy="2453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0755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47" y="806607"/>
            <a:ext cx="1809750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091105" y="909536"/>
            <a:ext cx="81044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যে দেশে বসবাস করি সে দেশ যারা শাসন করেন তারা শাসক । আর দেশের সাধারন মানুষ হল শাসিত । দেশের সাধারন মানুষের প্রতি শাসকের যেমন কর্তব্য রয়েছে তেমনি দেশের মানুষেরও দেশের প্রতি কিছু দ্বায়িত্ব ও কর্তব্য রয়েছে । এসব দ্বায়িত্ব ও কর্তব্যই হল শাসক-শাসিতের হক 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46" y="3464081"/>
            <a:ext cx="1809751" cy="235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3063240" y="3464081"/>
            <a:ext cx="8132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যে দেশে বাস করি সে দেশের সকল মুসলিমের প্রতি আমাদের কিছু দ্বায়িত্ব ও কর্তব্য রয়েছে । তাদের প্রতি আমাদের এসব দ্বায়িত্ব ও কর্তব্যই হল  সাধারন মুসলমানের হক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18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8" y="959347"/>
            <a:ext cx="2020875" cy="20506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670157" y="871801"/>
            <a:ext cx="75253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এলাকায় যে সব অভাবি ও দরিদ্র মানুষ আছে তাদের অভাব লাঘবে যথাসাধ্য চেষ্টা করা আমাদের দ্বায়িত্ব ও কর্তব্য । এসব দ্বায়িত্ব যথাযথভাবে পালন করাই হল অভাবি লোকের হক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7627" y="3275517"/>
            <a:ext cx="2294224" cy="2676454"/>
            <a:chOff x="1077627" y="3275517"/>
            <a:chExt cx="2294224" cy="26764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627" y="4514846"/>
              <a:ext cx="2294224" cy="14371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627" y="3275517"/>
              <a:ext cx="2294224" cy="122504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670156" y="3287538"/>
            <a:ext cx="75253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বিভিন্ন ধর্মের মানুষ বাস করে । অমুসলিম তথা অন্য ধর্মের মানুষের জান-মালের নিরাপত্তা সহ তাদের প্রতি আমাদের কিছু দ্বায়িত্ব ও কর্তব্য রয়েছে । এসব দ্বায়িত্ব যথাযথভাবে পালন করাই হল অমুসলিমের হক 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356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6485954" y="710392"/>
            <a:ext cx="4551992" cy="526903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932964" y="627048"/>
            <a:ext cx="0" cy="5682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00604" y="618284"/>
            <a:ext cx="0" cy="5682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8244" y="596896"/>
            <a:ext cx="0" cy="5682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755" y="2991659"/>
            <a:ext cx="4620361" cy="28623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আব্দুল আহাদ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দলুয়া উচ্চ বিদ্যালয় ও মহাবিদ্যালয়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বীরগঞ্জ,দিনাজপুর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Email:abdulahadaraf@gmail.com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Mobile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:01733159727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954" y="1970287"/>
            <a:ext cx="4551992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তৃতীয়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০১</a:t>
            </a:r>
          </a:p>
          <a:p>
            <a:pPr algn="ctr"/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03" y="765693"/>
            <a:ext cx="2161774" cy="2188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14744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26939" y="846157"/>
            <a:ext cx="10041396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...............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147" y="2597374"/>
            <a:ext cx="9914187" cy="25853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হকগুলো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উপস্থাপণ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45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26937" y="689087"/>
            <a:ext cx="10168607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বলি............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081" y="1215185"/>
            <a:ext cx="10168607" cy="4524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3963" y="1315525"/>
            <a:ext cx="10168608" cy="4474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ইবাদত শব্দের অর্থ কি?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5008" y="1874798"/>
            <a:ext cx="2058130" cy="427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70123" y="1903426"/>
            <a:ext cx="2063419" cy="3953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ওয়াদা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24947" y="1882715"/>
            <a:ext cx="1974276" cy="401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56455" y="1865922"/>
            <a:ext cx="1876845" cy="399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bn-IN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01230" y="2487042"/>
            <a:ext cx="10021556" cy="4631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আমরা ইবাদত করব কেন 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48038" y="3150883"/>
            <a:ext cx="2374343" cy="4515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bn-IN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97015" y="3123661"/>
            <a:ext cx="1951739" cy="4624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bn-IN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1239" y="3127852"/>
            <a:ext cx="2695366" cy="432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36567" y="3136973"/>
            <a:ext cx="2490432" cy="4080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মুমিন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bn-IN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874442" y="5764928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783709" y="5764928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854273" y="5766494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814996" y="5758274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864884" y="5799743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824178" y="5761601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841299" y="5786393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852724" y="5814031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39670" y="3708981"/>
            <a:ext cx="10052609" cy="484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ইবাদত কত প্রকার ?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290881" y="4314831"/>
            <a:ext cx="1391502" cy="39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৬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49548" y="4311116"/>
            <a:ext cx="1391502" cy="39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418482" y="4335623"/>
            <a:ext cx="1391502" cy="39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5008" y="4338555"/>
            <a:ext cx="1391502" cy="39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৫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94171" y="5791523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805867" y="5784601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823585" y="5743728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796614" y="5785378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39670" y="4849766"/>
            <a:ext cx="10150330" cy="39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হাক্কুল ইবাদ কয় ভাগে বিভক্ত 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04451" y="5308868"/>
            <a:ext cx="1391502" cy="39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৮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268212" y="5286255"/>
            <a:ext cx="1391502" cy="39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৭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549548" y="5291019"/>
            <a:ext cx="1388963" cy="39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৫</a:t>
            </a:r>
            <a:endParaRPr lang="bn-IN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47272" y="5324897"/>
            <a:ext cx="1391502" cy="39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১০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861028" y="5784601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852389" y="5861586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894171" y="5836375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885532" y="5819416"/>
            <a:ext cx="1391502" cy="63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190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1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5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9" grpId="0" animBg="1"/>
      <p:bldP spid="30" grpId="0" animBg="1"/>
      <p:bldP spid="31" grpId="0" animBg="1"/>
      <p:bldP spid="3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14561" y="731136"/>
            <a:ext cx="9814339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...............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561" y="1801736"/>
            <a:ext cx="9814339" cy="304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114561" y="4936308"/>
            <a:ext cx="9814339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ইবাদতের গুরুত্ব ও তাৎপর্য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2456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8" y="806607"/>
            <a:ext cx="9880980" cy="5145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630305" y="811206"/>
            <a:ext cx="4429418" cy="110799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28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111\muslims-offering-namaz-at110909094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317" y="2620922"/>
            <a:ext cx="2578293" cy="1907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Users\Khairul\Desktop\bzmbd_1282310478_1-dhormo_iftarer-ananda-bis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8660" y="2628900"/>
            <a:ext cx="2629105" cy="1944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pSp>
        <p:nvGrpSpPr>
          <p:cNvPr id="4" name="Group 3"/>
          <p:cNvGrpSpPr/>
          <p:nvPr/>
        </p:nvGrpSpPr>
        <p:grpSpPr>
          <a:xfrm>
            <a:off x="335280" y="93345"/>
            <a:ext cx="11551920" cy="64770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2628900"/>
            <a:ext cx="2137270" cy="194467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15" y="2622780"/>
            <a:ext cx="2225860" cy="1916185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93511" y="778244"/>
            <a:ext cx="98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64317" y="1548857"/>
            <a:ext cx="10131228" cy="9026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46853" y="4705080"/>
            <a:ext cx="2595757" cy="12017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80575" y="4727644"/>
            <a:ext cx="2657190" cy="12017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10024" y="4727644"/>
            <a:ext cx="2319651" cy="12017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গরীবদের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58275" y="4776466"/>
            <a:ext cx="2137270" cy="12017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25906" y="4823447"/>
            <a:ext cx="10102034" cy="11377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95094" y="4757628"/>
            <a:ext cx="10102034" cy="11377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736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1" y="182903"/>
            <a:ext cx="11731924" cy="6414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2366421" y="819415"/>
            <a:ext cx="6248942" cy="766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8153" y="148089"/>
            <a:ext cx="11887200" cy="64770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767873" y="1828800"/>
            <a:ext cx="36962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53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203808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042545" y="508416"/>
            <a:ext cx="3635267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</a:t>
            </a:r>
            <a:r>
              <a:rPr lang="bn-IN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937" y="1785998"/>
            <a:ext cx="10168607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938" y="3133804"/>
            <a:ext cx="10168607" cy="29238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ইবাদত</a:t>
            </a:r>
            <a:r>
              <a:rPr lang="en-US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।</a:t>
            </a:r>
          </a:p>
          <a:p>
            <a:r>
              <a:rPr lang="bn-IN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ইবাদতের উদ্দেশ্য লিখতে পারবে ।</a:t>
            </a:r>
          </a:p>
          <a:p>
            <a:r>
              <a:rPr lang="bn-IN" sz="36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ইবাদতের প্রকারভেদ গূলো ব্যাখ্যা করতে পারবে ।</a:t>
            </a:r>
          </a:p>
          <a:p>
            <a:r>
              <a:rPr lang="bn-IN" sz="36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ইবাদতের গুরুত্ব ও তাৎপর্য বিশ্লেষন করতে পারবে ।</a:t>
            </a:r>
          </a:p>
          <a:p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03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8272"/>
            <a:ext cx="11975004" cy="6633722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716989" y="809527"/>
            <a:ext cx="2383399" cy="51340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৯৭-৯৮)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পৃষ্ঠাদ্বয়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385290" y="824126"/>
            <a:ext cx="8111907" cy="5191488"/>
            <a:chOff x="3261360" y="809527"/>
            <a:chExt cx="8111907" cy="519148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" t="-1013" r="-2513" b="1013"/>
            <a:stretch/>
          </p:blipFill>
          <p:spPr>
            <a:xfrm>
              <a:off x="3261360" y="809527"/>
              <a:ext cx="8111907" cy="10505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487" y="1865184"/>
              <a:ext cx="7910171" cy="4135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000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080" y="146304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5280" y="203808"/>
            <a:ext cx="11551920" cy="647700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86841" y="3024992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446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2" y="1806376"/>
            <a:ext cx="2337946" cy="2506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oup 2"/>
          <p:cNvGrpSpPr/>
          <p:nvPr/>
        </p:nvGrpSpPr>
        <p:grpSpPr>
          <a:xfrm>
            <a:off x="116912" y="176512"/>
            <a:ext cx="11934061" cy="647700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462140" y="1940805"/>
            <a:ext cx="7717199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বলেন......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890" y="4763461"/>
            <a:ext cx="10238025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“তারাতো আদিষ্ট হয়েছিল আল্লাহর আনুগত্যে বিশুদ্ধ চিত্ত হয়ে একনিষ্ঠভাবে তাঁর ইবাদত করতে ।” (সূরা আল – বাইয়্যিনা, আয়াত ০৫)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62140" y="2609727"/>
            <a:ext cx="7740816" cy="1835384"/>
            <a:chOff x="2967858" y="2566657"/>
            <a:chExt cx="8235098" cy="1533154"/>
          </a:xfrm>
        </p:grpSpPr>
        <p:sp>
          <p:nvSpPr>
            <p:cNvPr id="12" name="TextBox 11"/>
            <p:cNvSpPr txBox="1"/>
            <p:nvPr/>
          </p:nvSpPr>
          <p:spPr>
            <a:xfrm>
              <a:off x="2967858" y="3268814"/>
              <a:ext cx="8235098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“জিন ও মানব জাতিকে আমি (আল্লাহ) আমার ইবাদতের জন্যই সৃষ্টি করেছি।” (সূরা আয-যারিয়াত, আয়াত ৫৬)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858" y="2566657"/>
              <a:ext cx="8235098" cy="72861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006972" y="848030"/>
            <a:ext cx="10238025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889" y="4405560"/>
            <a:ext cx="10238025" cy="15696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“( হে নবি!) আপনি বলুন, তোমরা আল্লাহ ও রাসুলের আনুগত্য কর, যদি তারা মুখ ফিরিয়ে নেয় তবে জেনে রাখুন, আল্লাহ তো কাফিরদের পছন্দ করেন না ।” (সূরা আলে-ইমরান, আয়াত ৩২)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938" y="1482173"/>
            <a:ext cx="2298233" cy="430518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2700">
                <a:solidFill>
                  <a:schemeClr val="accent2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5280" y="193360"/>
            <a:ext cx="11551920" cy="647700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500437" y="1456598"/>
            <a:ext cx="7695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 </a:t>
            </a:r>
            <a:r>
              <a:rPr lang="bn-IN" sz="48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en-US" sz="48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4752" y="3671825"/>
            <a:ext cx="7695107" cy="206210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“সালাত আদায় করার পর তোমরা জমিনে ছড়িয়ে পড়বে । আল্লাহর অনুগ্রহ সন্ধানে ব্যাপৃত হবে এবং আল্লাহকে বেশি বেশি স্মরণ করবে । যাতে তোমরা সফলকাম হও ।” (সূরা আল-জুমুআ,আয়াত ১০)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204" y="712732"/>
            <a:ext cx="9993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ইবাদতের</a:t>
            </a:r>
            <a:r>
              <a:rPr lang="en-US" sz="4400" b="1" dirty="0" smtClean="0">
                <a:ln w="127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dirty="0" smtClean="0">
                <a:ln w="127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27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bn-IN" sz="4400" b="1" dirty="0" smtClean="0">
                <a:ln w="127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endParaRPr lang="en-US" sz="4400" b="1" dirty="0">
              <a:ln w="12700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95" y="2555888"/>
            <a:ext cx="7695107" cy="956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921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1453</Words>
  <Application>Microsoft Office PowerPoint</Application>
  <PresentationFormat>Widescreen</PresentationFormat>
  <Paragraphs>173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Bit_Com</dc:creator>
  <cp:lastModifiedBy>abdul ahad</cp:lastModifiedBy>
  <cp:revision>127</cp:revision>
  <dcterms:created xsi:type="dcterms:W3CDTF">2016-11-27T15:29:22Z</dcterms:created>
  <dcterms:modified xsi:type="dcterms:W3CDTF">2020-03-02T13:08:18Z</dcterms:modified>
</cp:coreProperties>
</file>