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7"/>
  </p:notesMasterIdLst>
  <p:sldIdLst>
    <p:sldId id="257" r:id="rId2"/>
    <p:sldId id="258" r:id="rId3"/>
    <p:sldId id="256" r:id="rId4"/>
    <p:sldId id="259" r:id="rId5"/>
    <p:sldId id="260" r:id="rId6"/>
    <p:sldId id="261" r:id="rId7"/>
    <p:sldId id="262" r:id="rId8"/>
    <p:sldId id="263" r:id="rId9"/>
    <p:sldId id="266" r:id="rId10"/>
    <p:sldId id="267" r:id="rId11"/>
    <p:sldId id="268" r:id="rId12"/>
    <p:sldId id="272" r:id="rId13"/>
    <p:sldId id="273"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212F9-4C26-41F5-B23E-4CD0039E52A3}" type="datetimeFigureOut">
              <a:rPr lang="en-US" smtClean="0"/>
              <a:t>3/20/2020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D497C-46A3-46C5-AF3F-85375A5FD9B8}" type="slidenum">
              <a:rPr lang="en-US" smtClean="0"/>
              <a:t>‹#›</a:t>
            </a:fld>
            <a:endParaRPr lang="en-US"/>
          </a:p>
        </p:txBody>
      </p:sp>
    </p:spTree>
    <p:extLst>
      <p:ext uri="{BB962C8B-B14F-4D97-AF65-F5344CB8AC3E}">
        <p14:creationId xmlns:p14="http://schemas.microsoft.com/office/powerpoint/2010/main" val="144227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BD497C-46A3-46C5-AF3F-85375A5FD9B8}" type="slidenum">
              <a:rPr lang="en-US" smtClean="0"/>
              <a:t>6</a:t>
            </a:fld>
            <a:endParaRPr lang="en-US"/>
          </a:p>
        </p:txBody>
      </p:sp>
    </p:spTree>
    <p:extLst>
      <p:ext uri="{BB962C8B-B14F-4D97-AF65-F5344CB8AC3E}">
        <p14:creationId xmlns:p14="http://schemas.microsoft.com/office/powerpoint/2010/main" val="387713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764C83-6106-43C7-8DB3-80DE425431E3}"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17EB-1ED9-4DCF-95AC-72C0C4BF8F8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78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15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2041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3454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006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3/20/2020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88622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3/20/2020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5823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764C83-6106-43C7-8DB3-80DE425431E3}"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17EB-1ED9-4DCF-95AC-72C0C4BF8F8F}" type="slidenum">
              <a:rPr lang="en-US" smtClean="0"/>
              <a:t>‹#›</a:t>
            </a:fld>
            <a:endParaRPr lang="en-US"/>
          </a:p>
        </p:txBody>
      </p:sp>
    </p:spTree>
    <p:extLst>
      <p:ext uri="{BB962C8B-B14F-4D97-AF65-F5344CB8AC3E}">
        <p14:creationId xmlns:p14="http://schemas.microsoft.com/office/powerpoint/2010/main" val="133892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8197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90601" y="762000"/>
            <a:ext cx="7581900" cy="5410200"/>
          </a:xfrm>
          <a:prstGeom prst="rect">
            <a:avLst/>
          </a:prstGeom>
        </p:spPr>
        <p:txBody>
          <a:bodyPr vert="eaVert"/>
          <a:lstStyle/>
          <a:p>
            <a:pPr lvl="0"/>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E6764C83-6106-43C7-8DB3-80DE425431E3}" type="datetimeFigureOut">
              <a:rPr lang="en-US" smtClean="0"/>
              <a:t>3/20/2020</a:t>
            </a:fld>
            <a:endParaRPr lang="en-US"/>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C58517EB-1ED9-4DCF-95AC-72C0C4BF8F8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5114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764C83-6106-43C7-8DB3-80DE425431E3}"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17EB-1ED9-4DCF-95AC-72C0C4BF8F8F}" type="slidenum">
              <a:rPr lang="en-US" smtClean="0"/>
              <a:t>‹#›</a:t>
            </a:fld>
            <a:endParaRPr lang="en-US"/>
          </a:p>
        </p:txBody>
      </p:sp>
    </p:spTree>
    <p:extLst>
      <p:ext uri="{BB962C8B-B14F-4D97-AF65-F5344CB8AC3E}">
        <p14:creationId xmlns:p14="http://schemas.microsoft.com/office/powerpoint/2010/main" val="414970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64C83-6106-43C7-8DB3-80DE425431E3}"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17EB-1ED9-4DCF-95AC-72C0C4BF8F8F}" type="slidenum">
              <a:rPr lang="en-US" smtClean="0"/>
              <a:t>‹#›</a:t>
            </a:fld>
            <a:endParaRPr lang="en-US"/>
          </a:p>
        </p:txBody>
      </p:sp>
    </p:spTree>
    <p:extLst>
      <p:ext uri="{BB962C8B-B14F-4D97-AF65-F5344CB8AC3E}">
        <p14:creationId xmlns:p14="http://schemas.microsoft.com/office/powerpoint/2010/main" val="345268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764C83-6106-43C7-8DB3-80DE425431E3}"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17EB-1ED9-4DCF-95AC-72C0C4BF8F8F}" type="slidenum">
              <a:rPr lang="en-US" smtClean="0"/>
              <a:t>‹#›</a:t>
            </a:fld>
            <a:endParaRPr lang="en-US"/>
          </a:p>
        </p:txBody>
      </p:sp>
    </p:spTree>
    <p:extLst>
      <p:ext uri="{BB962C8B-B14F-4D97-AF65-F5344CB8AC3E}">
        <p14:creationId xmlns:p14="http://schemas.microsoft.com/office/powerpoint/2010/main" val="174788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764C83-6106-43C7-8DB3-80DE425431E3}" type="datetimeFigureOut">
              <a:rPr lang="en-US" smtClean="0"/>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517EB-1ED9-4DCF-95AC-72C0C4BF8F8F}" type="slidenum">
              <a:rPr lang="en-US" smtClean="0"/>
              <a:t>‹#›</a:t>
            </a:fld>
            <a:endParaRPr lang="en-US"/>
          </a:p>
        </p:txBody>
      </p:sp>
    </p:spTree>
    <p:extLst>
      <p:ext uri="{BB962C8B-B14F-4D97-AF65-F5344CB8AC3E}">
        <p14:creationId xmlns:p14="http://schemas.microsoft.com/office/powerpoint/2010/main" val="144238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764C83-6106-43C7-8DB3-80DE425431E3}" type="datetimeFigureOut">
              <a:rPr lang="en-US" smtClean="0"/>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517EB-1ED9-4DCF-95AC-72C0C4BF8F8F}" type="slidenum">
              <a:rPr lang="en-US" smtClean="0"/>
              <a:t>‹#›</a:t>
            </a:fld>
            <a:endParaRPr lang="en-US"/>
          </a:p>
        </p:txBody>
      </p:sp>
    </p:spTree>
    <p:extLst>
      <p:ext uri="{BB962C8B-B14F-4D97-AF65-F5344CB8AC3E}">
        <p14:creationId xmlns:p14="http://schemas.microsoft.com/office/powerpoint/2010/main" val="129604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64C83-6106-43C7-8DB3-80DE425431E3}" type="datetimeFigureOut">
              <a:rPr lang="en-US" smtClean="0"/>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517EB-1ED9-4DCF-95AC-72C0C4BF8F8F}" type="slidenum">
              <a:rPr lang="en-US" smtClean="0"/>
              <a:t>‹#›</a:t>
            </a:fld>
            <a:endParaRPr lang="en-US"/>
          </a:p>
        </p:txBody>
      </p:sp>
    </p:spTree>
    <p:extLst>
      <p:ext uri="{BB962C8B-B14F-4D97-AF65-F5344CB8AC3E}">
        <p14:creationId xmlns:p14="http://schemas.microsoft.com/office/powerpoint/2010/main" val="1333611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64C83-6106-43C7-8DB3-80DE425431E3}"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17EB-1ED9-4DCF-95AC-72C0C4BF8F8F}" type="slidenum">
              <a:rPr lang="en-US" smtClean="0"/>
              <a:t>‹#›</a:t>
            </a:fld>
            <a:endParaRPr lang="en-US"/>
          </a:p>
        </p:txBody>
      </p:sp>
    </p:spTree>
    <p:extLst>
      <p:ext uri="{BB962C8B-B14F-4D97-AF65-F5344CB8AC3E}">
        <p14:creationId xmlns:p14="http://schemas.microsoft.com/office/powerpoint/2010/main" val="176094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64C83-6106-43C7-8DB3-80DE425431E3}"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17EB-1ED9-4DCF-95AC-72C0C4BF8F8F}" type="slidenum">
              <a:rPr lang="en-US" smtClean="0"/>
              <a:t>‹#›</a:t>
            </a:fld>
            <a:endParaRPr lang="en-US"/>
          </a:p>
        </p:txBody>
      </p:sp>
    </p:spTree>
    <p:extLst>
      <p:ext uri="{BB962C8B-B14F-4D97-AF65-F5344CB8AC3E}">
        <p14:creationId xmlns:p14="http://schemas.microsoft.com/office/powerpoint/2010/main" val="382712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BE451C3-0FF4-47C4-B829-773ADF60F88C}" type="datetimeFigureOut">
              <a:rPr lang="en-US" smtClean="0"/>
              <a:t>3/20/2020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
              </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874740"/>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00"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otes.com/topics/literary-terms/complete-index/simile?en_action=hh_answer_body_click&amp;en_label=/homework-help/how-can-blow-blow-thou-winter-wind-an-example-327594#answer-787066&amp;en_category=internal_campaign" TargetMode="External"/><Relationship Id="rId2" Type="http://schemas.openxmlformats.org/officeDocument/2006/relationships/hyperlink" Target="https://www.enotes.com/topics/literary-terms/complete-index/personification?en_action=hh_answer_body_click&amp;en_label=/homework-help/how-can-blow-blow-thou-winter-wind-an-example-327594#answer-787066&amp;en_category=internal_campaign"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file:///C:\Users\us\Desktop\Untitled%20Projec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if image of various rainbo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2489" y="1464365"/>
            <a:ext cx="10760764" cy="414793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682489" y="1464365"/>
            <a:ext cx="10760765" cy="4147930"/>
          </a:xfrm>
          <a:custGeom>
            <a:avLst/>
            <a:gdLst/>
            <a:ahLst/>
            <a:cxnLst/>
            <a:rect l="l" t="t" r="r" b="b"/>
            <a:pathLst>
              <a:path w="10760765" h="4147930">
                <a:moveTo>
                  <a:pt x="6308262" y="2631565"/>
                </a:moveTo>
                <a:cubicBezTo>
                  <a:pt x="6358269" y="2631565"/>
                  <a:pt x="6400635" y="2649722"/>
                  <a:pt x="6435361" y="2686036"/>
                </a:cubicBezTo>
                <a:cubicBezTo>
                  <a:pt x="6470088" y="2722350"/>
                  <a:pt x="6487451" y="2766502"/>
                  <a:pt x="6487451" y="2818493"/>
                </a:cubicBezTo>
                <a:cubicBezTo>
                  <a:pt x="6487451" y="2870483"/>
                  <a:pt x="6470088" y="2914636"/>
                  <a:pt x="6435361" y="2950950"/>
                </a:cubicBezTo>
                <a:cubicBezTo>
                  <a:pt x="6400635" y="2987264"/>
                  <a:pt x="6358269" y="3005421"/>
                  <a:pt x="6308262" y="3005421"/>
                </a:cubicBezTo>
                <a:cubicBezTo>
                  <a:pt x="6259050" y="3005421"/>
                  <a:pt x="6216882" y="2987165"/>
                  <a:pt x="6181758" y="2950652"/>
                </a:cubicBezTo>
                <a:cubicBezTo>
                  <a:pt x="6146635" y="2914140"/>
                  <a:pt x="6129073" y="2870087"/>
                  <a:pt x="6129073" y="2818493"/>
                </a:cubicBezTo>
                <a:cubicBezTo>
                  <a:pt x="6129073" y="2766899"/>
                  <a:pt x="6146536" y="2722846"/>
                  <a:pt x="6181461" y="2686333"/>
                </a:cubicBezTo>
                <a:cubicBezTo>
                  <a:pt x="6216386" y="2649821"/>
                  <a:pt x="6258653" y="2631565"/>
                  <a:pt x="6308262" y="2631565"/>
                </a:cubicBezTo>
                <a:close/>
                <a:moveTo>
                  <a:pt x="7987638" y="2412490"/>
                </a:moveTo>
                <a:lnTo>
                  <a:pt x="7987638" y="3225091"/>
                </a:lnTo>
                <a:lnTo>
                  <a:pt x="8229336" y="3225091"/>
                </a:lnTo>
                <a:lnTo>
                  <a:pt x="8229336" y="2645852"/>
                </a:lnTo>
                <a:lnTo>
                  <a:pt x="8310894" y="2645852"/>
                </a:lnTo>
                <a:cubicBezTo>
                  <a:pt x="8449403" y="2645852"/>
                  <a:pt x="8518658" y="2701216"/>
                  <a:pt x="8518658" y="2811944"/>
                </a:cubicBezTo>
                <a:cubicBezTo>
                  <a:pt x="8518658" y="2929816"/>
                  <a:pt x="8448212" y="2988752"/>
                  <a:pt x="8307322" y="2988752"/>
                </a:cubicBezTo>
                <a:lnTo>
                  <a:pt x="8268626" y="2988752"/>
                </a:lnTo>
                <a:lnTo>
                  <a:pt x="8268626" y="3227472"/>
                </a:lnTo>
                <a:cubicBezTo>
                  <a:pt x="8301964" y="3229060"/>
                  <a:pt x="8325974" y="3229854"/>
                  <a:pt x="8340659" y="3229854"/>
                </a:cubicBezTo>
                <a:cubicBezTo>
                  <a:pt x="8465674" y="3229854"/>
                  <a:pt x="8567870" y="3190960"/>
                  <a:pt x="8647245" y="3113172"/>
                </a:cubicBezTo>
                <a:cubicBezTo>
                  <a:pt x="8726620" y="3035385"/>
                  <a:pt x="8766307" y="2934975"/>
                  <a:pt x="8766307" y="2811944"/>
                </a:cubicBezTo>
                <a:cubicBezTo>
                  <a:pt x="8766307" y="2683357"/>
                  <a:pt x="8719873" y="2581558"/>
                  <a:pt x="8627004" y="2506549"/>
                </a:cubicBezTo>
                <a:cubicBezTo>
                  <a:pt x="8548820" y="2443843"/>
                  <a:pt x="8440672" y="2412490"/>
                  <a:pt x="8302559" y="2412490"/>
                </a:cubicBezTo>
                <a:close/>
                <a:moveTo>
                  <a:pt x="7561395" y="2412490"/>
                </a:moveTo>
                <a:lnTo>
                  <a:pt x="7561395" y="2933983"/>
                </a:lnTo>
                <a:cubicBezTo>
                  <a:pt x="7561395" y="3025265"/>
                  <a:pt x="7586001" y="3096603"/>
                  <a:pt x="7635214" y="3147998"/>
                </a:cubicBezTo>
                <a:cubicBezTo>
                  <a:pt x="7684427" y="3199393"/>
                  <a:pt x="7753086" y="3225091"/>
                  <a:pt x="7841192" y="3225091"/>
                </a:cubicBezTo>
                <a:lnTo>
                  <a:pt x="7905486" y="3225091"/>
                </a:lnTo>
                <a:lnTo>
                  <a:pt x="7905486" y="2989347"/>
                </a:lnTo>
                <a:lnTo>
                  <a:pt x="7892984" y="2989347"/>
                </a:lnTo>
                <a:cubicBezTo>
                  <a:pt x="7857265" y="2989347"/>
                  <a:pt x="7833353" y="2983097"/>
                  <a:pt x="7821249" y="2970595"/>
                </a:cubicBezTo>
                <a:cubicBezTo>
                  <a:pt x="7809144" y="2958093"/>
                  <a:pt x="7803092" y="2932991"/>
                  <a:pt x="7803092" y="2895288"/>
                </a:cubicBezTo>
                <a:lnTo>
                  <a:pt x="7803092" y="2412490"/>
                </a:lnTo>
                <a:close/>
                <a:moveTo>
                  <a:pt x="6844639" y="2412490"/>
                </a:moveTo>
                <a:lnTo>
                  <a:pt x="6844639" y="3225091"/>
                </a:lnTo>
                <a:lnTo>
                  <a:pt x="7086336" y="3225091"/>
                </a:lnTo>
                <a:lnTo>
                  <a:pt x="7086336" y="2630969"/>
                </a:lnTo>
                <a:lnTo>
                  <a:pt x="7129198" y="2630969"/>
                </a:lnTo>
                <a:cubicBezTo>
                  <a:pt x="7187936" y="2630969"/>
                  <a:pt x="7217304" y="2650218"/>
                  <a:pt x="7217304" y="2688715"/>
                </a:cubicBezTo>
                <a:cubicBezTo>
                  <a:pt x="7217304" y="2732371"/>
                  <a:pt x="7191904" y="2754199"/>
                  <a:pt x="7141104" y="2754199"/>
                </a:cubicBezTo>
                <a:lnTo>
                  <a:pt x="7122054" y="2754199"/>
                </a:lnTo>
                <a:lnTo>
                  <a:pt x="7122054" y="2963154"/>
                </a:lnTo>
                <a:lnTo>
                  <a:pt x="7239331" y="3225091"/>
                </a:lnTo>
                <a:lnTo>
                  <a:pt x="7492934" y="3225091"/>
                </a:lnTo>
                <a:lnTo>
                  <a:pt x="7353631" y="2889930"/>
                </a:lnTo>
                <a:cubicBezTo>
                  <a:pt x="7425466" y="2833574"/>
                  <a:pt x="7461383" y="2764319"/>
                  <a:pt x="7461383" y="2682166"/>
                </a:cubicBezTo>
                <a:cubicBezTo>
                  <a:pt x="7461383" y="2601600"/>
                  <a:pt x="7432411" y="2535124"/>
                  <a:pt x="7374467" y="2482737"/>
                </a:cubicBezTo>
                <a:cubicBezTo>
                  <a:pt x="7322477" y="2435905"/>
                  <a:pt x="7249253" y="2412490"/>
                  <a:pt x="7154797" y="2412490"/>
                </a:cubicBezTo>
                <a:close/>
                <a:moveTo>
                  <a:pt x="4922970" y="2412490"/>
                </a:moveTo>
                <a:lnTo>
                  <a:pt x="4922970" y="2977441"/>
                </a:lnTo>
                <a:cubicBezTo>
                  <a:pt x="4922970" y="3063960"/>
                  <a:pt x="4942417" y="3130238"/>
                  <a:pt x="4981311" y="3176275"/>
                </a:cubicBezTo>
                <a:cubicBezTo>
                  <a:pt x="5020205" y="3222313"/>
                  <a:pt x="5076164" y="3245332"/>
                  <a:pt x="5149189" y="3245332"/>
                </a:cubicBezTo>
                <a:cubicBezTo>
                  <a:pt x="5195227" y="3245332"/>
                  <a:pt x="5233921" y="3236501"/>
                  <a:pt x="5265275" y="3218840"/>
                </a:cubicBezTo>
                <a:cubicBezTo>
                  <a:pt x="5296628" y="3201179"/>
                  <a:pt x="5325997" y="3171711"/>
                  <a:pt x="5353381" y="3130436"/>
                </a:cubicBezTo>
                <a:cubicBezTo>
                  <a:pt x="5397831" y="3207033"/>
                  <a:pt x="5462125" y="3245332"/>
                  <a:pt x="5546262" y="3245332"/>
                </a:cubicBezTo>
                <a:cubicBezTo>
                  <a:pt x="5616112" y="3245332"/>
                  <a:pt x="5673064" y="3222313"/>
                  <a:pt x="5717117" y="3176275"/>
                </a:cubicBezTo>
                <a:cubicBezTo>
                  <a:pt x="5761170" y="3130238"/>
                  <a:pt x="5783197" y="3070707"/>
                  <a:pt x="5783197" y="2997682"/>
                </a:cubicBezTo>
                <a:lnTo>
                  <a:pt x="5783197" y="2412490"/>
                </a:lnTo>
                <a:lnTo>
                  <a:pt x="5541500" y="2412490"/>
                </a:lnTo>
                <a:lnTo>
                  <a:pt x="5541500" y="2941127"/>
                </a:lnTo>
                <a:cubicBezTo>
                  <a:pt x="5541500" y="2983990"/>
                  <a:pt x="5529594" y="3005421"/>
                  <a:pt x="5505781" y="3005421"/>
                </a:cubicBezTo>
                <a:cubicBezTo>
                  <a:pt x="5493081" y="3005421"/>
                  <a:pt x="5484548" y="3001055"/>
                  <a:pt x="5480183" y="2992324"/>
                </a:cubicBezTo>
                <a:cubicBezTo>
                  <a:pt x="5475817" y="2983593"/>
                  <a:pt x="5473634" y="2966527"/>
                  <a:pt x="5473634" y="2941127"/>
                </a:cubicBezTo>
                <a:lnTo>
                  <a:pt x="5473634" y="2412490"/>
                </a:lnTo>
                <a:lnTo>
                  <a:pt x="5231937" y="2412490"/>
                </a:lnTo>
                <a:lnTo>
                  <a:pt x="5231937" y="2945294"/>
                </a:lnTo>
                <a:cubicBezTo>
                  <a:pt x="5231937" y="2985379"/>
                  <a:pt x="5220031" y="3005421"/>
                  <a:pt x="5196219" y="3005421"/>
                </a:cubicBezTo>
                <a:cubicBezTo>
                  <a:pt x="5183519" y="3005421"/>
                  <a:pt x="5175085" y="3001254"/>
                  <a:pt x="5170918" y="2992919"/>
                </a:cubicBezTo>
                <a:cubicBezTo>
                  <a:pt x="5166751" y="2984585"/>
                  <a:pt x="5164667" y="2967321"/>
                  <a:pt x="5164667" y="2941127"/>
                </a:cubicBezTo>
                <a:lnTo>
                  <a:pt x="5164667" y="2412490"/>
                </a:lnTo>
                <a:close/>
                <a:moveTo>
                  <a:pt x="4199070" y="2412490"/>
                </a:moveTo>
                <a:lnTo>
                  <a:pt x="4199070" y="2933983"/>
                </a:lnTo>
                <a:cubicBezTo>
                  <a:pt x="4199070" y="3025265"/>
                  <a:pt x="4223677" y="3096603"/>
                  <a:pt x="4272889" y="3147998"/>
                </a:cubicBezTo>
                <a:cubicBezTo>
                  <a:pt x="4322102" y="3199393"/>
                  <a:pt x="4390761" y="3225091"/>
                  <a:pt x="4478867" y="3225091"/>
                </a:cubicBezTo>
                <a:lnTo>
                  <a:pt x="4543161" y="3225091"/>
                </a:lnTo>
                <a:lnTo>
                  <a:pt x="4543161" y="2989347"/>
                </a:lnTo>
                <a:lnTo>
                  <a:pt x="4530660" y="2989347"/>
                </a:lnTo>
                <a:cubicBezTo>
                  <a:pt x="4494941" y="2989347"/>
                  <a:pt x="4471029" y="2983097"/>
                  <a:pt x="4458924" y="2970595"/>
                </a:cubicBezTo>
                <a:cubicBezTo>
                  <a:pt x="4446819" y="2958093"/>
                  <a:pt x="4440767" y="2932991"/>
                  <a:pt x="4440767" y="2895288"/>
                </a:cubicBezTo>
                <a:lnTo>
                  <a:pt x="4440767" y="2412490"/>
                </a:lnTo>
                <a:close/>
                <a:moveTo>
                  <a:pt x="2789966" y="2412490"/>
                </a:moveTo>
                <a:lnTo>
                  <a:pt x="2789966" y="2645852"/>
                </a:lnTo>
                <a:lnTo>
                  <a:pt x="2975108" y="2645852"/>
                </a:lnTo>
                <a:lnTo>
                  <a:pt x="2975108" y="3225091"/>
                </a:lnTo>
                <a:lnTo>
                  <a:pt x="3216805" y="3225091"/>
                </a:lnTo>
                <a:lnTo>
                  <a:pt x="3216805" y="2645852"/>
                </a:lnTo>
                <a:lnTo>
                  <a:pt x="3401352" y="2645852"/>
                </a:lnTo>
                <a:lnTo>
                  <a:pt x="3401352" y="2412490"/>
                </a:lnTo>
                <a:close/>
                <a:moveTo>
                  <a:pt x="2463139" y="2412490"/>
                </a:moveTo>
                <a:lnTo>
                  <a:pt x="2463139" y="3225091"/>
                </a:lnTo>
                <a:lnTo>
                  <a:pt x="2704836" y="3225091"/>
                </a:lnTo>
                <a:lnTo>
                  <a:pt x="2704836" y="2412490"/>
                </a:lnTo>
                <a:close/>
                <a:moveTo>
                  <a:pt x="1320139" y="2412490"/>
                </a:moveTo>
                <a:lnTo>
                  <a:pt x="1320139" y="3225091"/>
                </a:lnTo>
                <a:lnTo>
                  <a:pt x="1561836" y="3225091"/>
                </a:lnTo>
                <a:lnTo>
                  <a:pt x="1561836" y="2412490"/>
                </a:lnTo>
                <a:close/>
                <a:moveTo>
                  <a:pt x="424789" y="2412490"/>
                </a:moveTo>
                <a:lnTo>
                  <a:pt x="424789" y="3225091"/>
                </a:lnTo>
                <a:lnTo>
                  <a:pt x="666486" y="3225091"/>
                </a:lnTo>
                <a:lnTo>
                  <a:pt x="666486" y="2645852"/>
                </a:lnTo>
                <a:lnTo>
                  <a:pt x="748044" y="2645852"/>
                </a:lnTo>
                <a:cubicBezTo>
                  <a:pt x="886553" y="2645852"/>
                  <a:pt x="955808" y="2701216"/>
                  <a:pt x="955808" y="2811944"/>
                </a:cubicBezTo>
                <a:cubicBezTo>
                  <a:pt x="955808" y="2929816"/>
                  <a:pt x="885363" y="2988752"/>
                  <a:pt x="744472" y="2988752"/>
                </a:cubicBezTo>
                <a:lnTo>
                  <a:pt x="705777" y="2988752"/>
                </a:lnTo>
                <a:lnTo>
                  <a:pt x="705777" y="3227472"/>
                </a:lnTo>
                <a:cubicBezTo>
                  <a:pt x="739114" y="3229060"/>
                  <a:pt x="763125" y="3229854"/>
                  <a:pt x="777810" y="3229854"/>
                </a:cubicBezTo>
                <a:cubicBezTo>
                  <a:pt x="902825" y="3229854"/>
                  <a:pt x="1005021" y="3190960"/>
                  <a:pt x="1084395" y="3113172"/>
                </a:cubicBezTo>
                <a:cubicBezTo>
                  <a:pt x="1163771" y="3035385"/>
                  <a:pt x="1203458" y="2934975"/>
                  <a:pt x="1203458" y="2811944"/>
                </a:cubicBezTo>
                <a:cubicBezTo>
                  <a:pt x="1203458" y="2683357"/>
                  <a:pt x="1157024" y="2581558"/>
                  <a:pt x="1064155" y="2506549"/>
                </a:cubicBezTo>
                <a:cubicBezTo>
                  <a:pt x="985971" y="2443843"/>
                  <a:pt x="877822" y="2412490"/>
                  <a:pt x="739710" y="2412490"/>
                </a:cubicBezTo>
                <a:close/>
                <a:moveTo>
                  <a:pt x="6315406" y="2392249"/>
                </a:moveTo>
                <a:cubicBezTo>
                  <a:pt x="6193962" y="2392249"/>
                  <a:pt x="6091271" y="2433524"/>
                  <a:pt x="6007332" y="2516074"/>
                </a:cubicBezTo>
                <a:cubicBezTo>
                  <a:pt x="5923393" y="2598624"/>
                  <a:pt x="5881423" y="2699430"/>
                  <a:pt x="5881423" y="2818493"/>
                </a:cubicBezTo>
                <a:cubicBezTo>
                  <a:pt x="5881423" y="2936365"/>
                  <a:pt x="5923095" y="3036972"/>
                  <a:pt x="6006439" y="3120316"/>
                </a:cubicBezTo>
                <a:cubicBezTo>
                  <a:pt x="6089783" y="3203660"/>
                  <a:pt x="6190390" y="3245332"/>
                  <a:pt x="6308262" y="3245332"/>
                </a:cubicBezTo>
                <a:cubicBezTo>
                  <a:pt x="6426928" y="3245332"/>
                  <a:pt x="6527734" y="3203858"/>
                  <a:pt x="6610681" y="3120911"/>
                </a:cubicBezTo>
                <a:cubicBezTo>
                  <a:pt x="6693628" y="3037965"/>
                  <a:pt x="6735101" y="2937158"/>
                  <a:pt x="6735101" y="2818493"/>
                </a:cubicBezTo>
                <a:cubicBezTo>
                  <a:pt x="6735101" y="2701811"/>
                  <a:pt x="6693925" y="2601600"/>
                  <a:pt x="6611574" y="2517860"/>
                </a:cubicBezTo>
                <a:cubicBezTo>
                  <a:pt x="6529223" y="2434119"/>
                  <a:pt x="6430500" y="2392249"/>
                  <a:pt x="6315406" y="2392249"/>
                </a:cubicBezTo>
                <a:close/>
                <a:moveTo>
                  <a:pt x="3787114" y="2392249"/>
                </a:moveTo>
                <a:cubicBezTo>
                  <a:pt x="3688292" y="2392249"/>
                  <a:pt x="3611596" y="2419931"/>
                  <a:pt x="3557026" y="2475295"/>
                </a:cubicBezTo>
                <a:cubicBezTo>
                  <a:pt x="3502456" y="2530659"/>
                  <a:pt x="3475171" y="2608347"/>
                  <a:pt x="3475171" y="2708360"/>
                </a:cubicBezTo>
                <a:lnTo>
                  <a:pt x="3475171" y="3225091"/>
                </a:lnTo>
                <a:lnTo>
                  <a:pt x="3716867" y="3225091"/>
                </a:lnTo>
                <a:lnTo>
                  <a:pt x="3716867" y="3031614"/>
                </a:lnTo>
                <a:lnTo>
                  <a:pt x="3786519" y="3031614"/>
                </a:lnTo>
                <a:lnTo>
                  <a:pt x="3786519" y="2817302"/>
                </a:lnTo>
                <a:lnTo>
                  <a:pt x="3716867" y="2817302"/>
                </a:lnTo>
                <a:lnTo>
                  <a:pt x="3716867" y="2716099"/>
                </a:lnTo>
                <a:cubicBezTo>
                  <a:pt x="3716867" y="2659743"/>
                  <a:pt x="3735719" y="2631565"/>
                  <a:pt x="3773422" y="2631565"/>
                </a:cubicBezTo>
                <a:cubicBezTo>
                  <a:pt x="3792869" y="2631565"/>
                  <a:pt x="3806363" y="2637716"/>
                  <a:pt x="3813903" y="2650019"/>
                </a:cubicBezTo>
                <a:cubicBezTo>
                  <a:pt x="3821444" y="2662322"/>
                  <a:pt x="3825214" y="2684349"/>
                  <a:pt x="3825214" y="2716099"/>
                </a:cubicBezTo>
                <a:lnTo>
                  <a:pt x="3825214" y="3225091"/>
                </a:lnTo>
                <a:lnTo>
                  <a:pt x="4066911" y="3225091"/>
                </a:lnTo>
                <a:lnTo>
                  <a:pt x="4066911" y="2700026"/>
                </a:lnTo>
                <a:cubicBezTo>
                  <a:pt x="4066911" y="2595251"/>
                  <a:pt x="4044090" y="2517761"/>
                  <a:pt x="3998450" y="2467556"/>
                </a:cubicBezTo>
                <a:cubicBezTo>
                  <a:pt x="3952809" y="2417351"/>
                  <a:pt x="3882364" y="2392249"/>
                  <a:pt x="3787114" y="2392249"/>
                </a:cubicBezTo>
                <a:close/>
                <a:moveTo>
                  <a:pt x="2082139" y="2392249"/>
                </a:moveTo>
                <a:cubicBezTo>
                  <a:pt x="1964664" y="2392249"/>
                  <a:pt x="1866736" y="2432333"/>
                  <a:pt x="1788353" y="2512502"/>
                </a:cubicBezTo>
                <a:cubicBezTo>
                  <a:pt x="1709970" y="2592671"/>
                  <a:pt x="1670778" y="2693080"/>
                  <a:pt x="1670778" y="2813730"/>
                </a:cubicBezTo>
                <a:cubicBezTo>
                  <a:pt x="1670778" y="2933983"/>
                  <a:pt x="1709276" y="3035980"/>
                  <a:pt x="1786269" y="3119721"/>
                </a:cubicBezTo>
                <a:cubicBezTo>
                  <a:pt x="1863263" y="3203462"/>
                  <a:pt x="1956925" y="3245332"/>
                  <a:pt x="2067257" y="3245332"/>
                </a:cubicBezTo>
                <a:cubicBezTo>
                  <a:pt x="2152188" y="3245332"/>
                  <a:pt x="2223724" y="3218344"/>
                  <a:pt x="2281867" y="3164369"/>
                </a:cubicBezTo>
                <a:cubicBezTo>
                  <a:pt x="2340009" y="3110394"/>
                  <a:pt x="2369080" y="3043719"/>
                  <a:pt x="2369080" y="2964344"/>
                </a:cubicBezTo>
                <a:cubicBezTo>
                  <a:pt x="2369080" y="2896082"/>
                  <a:pt x="2344275" y="2831193"/>
                  <a:pt x="2294666" y="2769677"/>
                </a:cubicBezTo>
                <a:lnTo>
                  <a:pt x="2064280" y="2769677"/>
                </a:lnTo>
                <a:lnTo>
                  <a:pt x="2064280" y="2954224"/>
                </a:lnTo>
                <a:lnTo>
                  <a:pt x="2122025" y="2954224"/>
                </a:lnTo>
                <a:cubicBezTo>
                  <a:pt x="2145838" y="2954224"/>
                  <a:pt x="2157744" y="2962161"/>
                  <a:pt x="2157744" y="2978036"/>
                </a:cubicBezTo>
                <a:cubicBezTo>
                  <a:pt x="2157744" y="2999071"/>
                  <a:pt x="2139686" y="3009588"/>
                  <a:pt x="2103571" y="3009588"/>
                </a:cubicBezTo>
                <a:cubicBezTo>
                  <a:pt x="2046818" y="3009588"/>
                  <a:pt x="2001772" y="2992721"/>
                  <a:pt x="1968435" y="2958986"/>
                </a:cubicBezTo>
                <a:cubicBezTo>
                  <a:pt x="1935097" y="2925252"/>
                  <a:pt x="1918428" y="2879612"/>
                  <a:pt x="1918428" y="2822065"/>
                </a:cubicBezTo>
                <a:cubicBezTo>
                  <a:pt x="1918428" y="2765708"/>
                  <a:pt x="1936387" y="2719869"/>
                  <a:pt x="1972304" y="2684547"/>
                </a:cubicBezTo>
                <a:cubicBezTo>
                  <a:pt x="2008222" y="2649226"/>
                  <a:pt x="2054557" y="2631565"/>
                  <a:pt x="2111310" y="2631565"/>
                </a:cubicBezTo>
                <a:cubicBezTo>
                  <a:pt x="2142663" y="2631565"/>
                  <a:pt x="2177389" y="2640494"/>
                  <a:pt x="2215489" y="2658354"/>
                </a:cubicBezTo>
                <a:lnTo>
                  <a:pt x="2215489" y="2416657"/>
                </a:lnTo>
                <a:cubicBezTo>
                  <a:pt x="2166674" y="2400385"/>
                  <a:pt x="2122224" y="2392249"/>
                  <a:pt x="2082139" y="2392249"/>
                </a:cubicBezTo>
                <a:close/>
                <a:moveTo>
                  <a:pt x="7017875" y="1371883"/>
                </a:moveTo>
                <a:cubicBezTo>
                  <a:pt x="7042084" y="1371883"/>
                  <a:pt x="7062523" y="1380515"/>
                  <a:pt x="7079192" y="1397779"/>
                </a:cubicBezTo>
                <a:cubicBezTo>
                  <a:pt x="7095861" y="1415044"/>
                  <a:pt x="7104195" y="1436177"/>
                  <a:pt x="7104195" y="1461180"/>
                </a:cubicBezTo>
                <a:cubicBezTo>
                  <a:pt x="7104195" y="1485786"/>
                  <a:pt x="7095761" y="1506821"/>
                  <a:pt x="7078894" y="1524283"/>
                </a:cubicBezTo>
                <a:cubicBezTo>
                  <a:pt x="7062027" y="1541746"/>
                  <a:pt x="7041687" y="1550477"/>
                  <a:pt x="7017875" y="1550477"/>
                </a:cubicBezTo>
                <a:cubicBezTo>
                  <a:pt x="6994459" y="1550477"/>
                  <a:pt x="6974318" y="1541746"/>
                  <a:pt x="6957451" y="1524283"/>
                </a:cubicBezTo>
                <a:cubicBezTo>
                  <a:pt x="6940584" y="1506821"/>
                  <a:pt x="6932150" y="1485786"/>
                  <a:pt x="6932150" y="1461180"/>
                </a:cubicBezTo>
                <a:cubicBezTo>
                  <a:pt x="6932150" y="1436177"/>
                  <a:pt x="6940484" y="1415044"/>
                  <a:pt x="6957153" y="1397779"/>
                </a:cubicBezTo>
                <a:cubicBezTo>
                  <a:pt x="6973822" y="1380515"/>
                  <a:pt x="6994062" y="1371883"/>
                  <a:pt x="7017875" y="1371883"/>
                </a:cubicBezTo>
                <a:close/>
                <a:moveTo>
                  <a:pt x="3707938" y="1164715"/>
                </a:moveTo>
                <a:cubicBezTo>
                  <a:pt x="3757944" y="1164715"/>
                  <a:pt x="3800310" y="1182872"/>
                  <a:pt x="3835037" y="1219186"/>
                </a:cubicBezTo>
                <a:cubicBezTo>
                  <a:pt x="3869763" y="1255500"/>
                  <a:pt x="3887126" y="1299652"/>
                  <a:pt x="3887126" y="1351643"/>
                </a:cubicBezTo>
                <a:cubicBezTo>
                  <a:pt x="3887126" y="1403633"/>
                  <a:pt x="3869763" y="1447786"/>
                  <a:pt x="3835037" y="1484100"/>
                </a:cubicBezTo>
                <a:cubicBezTo>
                  <a:pt x="3800310" y="1520414"/>
                  <a:pt x="3757944" y="1538571"/>
                  <a:pt x="3707938" y="1538571"/>
                </a:cubicBezTo>
                <a:cubicBezTo>
                  <a:pt x="3658725" y="1538571"/>
                  <a:pt x="3616557" y="1520315"/>
                  <a:pt x="3581434" y="1483802"/>
                </a:cubicBezTo>
                <a:cubicBezTo>
                  <a:pt x="3546310" y="1447290"/>
                  <a:pt x="3528749" y="1403236"/>
                  <a:pt x="3528749" y="1351643"/>
                </a:cubicBezTo>
                <a:cubicBezTo>
                  <a:pt x="3528749" y="1300049"/>
                  <a:pt x="3546211" y="1255996"/>
                  <a:pt x="3581136" y="1219483"/>
                </a:cubicBezTo>
                <a:cubicBezTo>
                  <a:pt x="3616061" y="1182971"/>
                  <a:pt x="3658329" y="1164715"/>
                  <a:pt x="3707938" y="1164715"/>
                </a:cubicBezTo>
                <a:close/>
                <a:moveTo>
                  <a:pt x="7023828" y="1152213"/>
                </a:moveTo>
                <a:cubicBezTo>
                  <a:pt x="6934134" y="1152213"/>
                  <a:pt x="6858728" y="1181879"/>
                  <a:pt x="6797609" y="1241212"/>
                </a:cubicBezTo>
                <a:cubicBezTo>
                  <a:pt x="6736490" y="1300545"/>
                  <a:pt x="6705931" y="1373669"/>
                  <a:pt x="6705931" y="1460585"/>
                </a:cubicBezTo>
                <a:cubicBezTo>
                  <a:pt x="6705931" y="1545913"/>
                  <a:pt x="6736490" y="1618839"/>
                  <a:pt x="6797609" y="1679362"/>
                </a:cubicBezTo>
                <a:cubicBezTo>
                  <a:pt x="6858728" y="1739886"/>
                  <a:pt x="6932348" y="1770147"/>
                  <a:pt x="7018470" y="1770147"/>
                </a:cubicBezTo>
                <a:cubicBezTo>
                  <a:pt x="7104592" y="1770147"/>
                  <a:pt x="7178113" y="1739985"/>
                  <a:pt x="7239033" y="1679660"/>
                </a:cubicBezTo>
                <a:cubicBezTo>
                  <a:pt x="7299953" y="1619335"/>
                  <a:pt x="7330414" y="1546310"/>
                  <a:pt x="7330414" y="1460585"/>
                </a:cubicBezTo>
                <a:cubicBezTo>
                  <a:pt x="7330414" y="1376051"/>
                  <a:pt x="7300351" y="1303522"/>
                  <a:pt x="7240224" y="1242998"/>
                </a:cubicBezTo>
                <a:cubicBezTo>
                  <a:pt x="7180097" y="1182475"/>
                  <a:pt x="7107965" y="1152213"/>
                  <a:pt x="7023828" y="1152213"/>
                </a:cubicBezTo>
                <a:close/>
                <a:moveTo>
                  <a:pt x="9359834" y="945640"/>
                </a:moveTo>
                <a:cubicBezTo>
                  <a:pt x="9278871" y="945640"/>
                  <a:pt x="9216066" y="967071"/>
                  <a:pt x="9171417" y="1009933"/>
                </a:cubicBezTo>
                <a:cubicBezTo>
                  <a:pt x="9126769" y="1052796"/>
                  <a:pt x="9104445" y="1113121"/>
                  <a:pt x="9104445" y="1190908"/>
                </a:cubicBezTo>
                <a:lnTo>
                  <a:pt x="9104445" y="1509401"/>
                </a:lnTo>
                <a:cubicBezTo>
                  <a:pt x="9104445" y="1589966"/>
                  <a:pt x="9128059" y="1651581"/>
                  <a:pt x="9175287" y="1694245"/>
                </a:cubicBezTo>
                <a:cubicBezTo>
                  <a:pt x="9222515" y="1736909"/>
                  <a:pt x="9290778" y="1758241"/>
                  <a:pt x="9380075" y="1758241"/>
                </a:cubicBezTo>
                <a:lnTo>
                  <a:pt x="9569979" y="1758241"/>
                </a:lnTo>
                <a:lnTo>
                  <a:pt x="9569979" y="1526069"/>
                </a:lnTo>
                <a:lnTo>
                  <a:pt x="9407459" y="1526069"/>
                </a:lnTo>
                <a:cubicBezTo>
                  <a:pt x="9379281" y="1526069"/>
                  <a:pt x="9360627" y="1523390"/>
                  <a:pt x="9351500" y="1518033"/>
                </a:cubicBezTo>
                <a:cubicBezTo>
                  <a:pt x="9342372" y="1512675"/>
                  <a:pt x="9337807" y="1501463"/>
                  <a:pt x="9337807" y="1484397"/>
                </a:cubicBezTo>
                <a:cubicBezTo>
                  <a:pt x="9337807" y="1469316"/>
                  <a:pt x="9342272" y="1458601"/>
                  <a:pt x="9351202" y="1452251"/>
                </a:cubicBezTo>
                <a:cubicBezTo>
                  <a:pt x="9360132" y="1445901"/>
                  <a:pt x="9375312" y="1442726"/>
                  <a:pt x="9396743" y="1442726"/>
                </a:cubicBezTo>
                <a:lnTo>
                  <a:pt x="9554501" y="1442726"/>
                </a:lnTo>
                <a:lnTo>
                  <a:pt x="9554501" y="1261751"/>
                </a:lnTo>
                <a:lnTo>
                  <a:pt x="9421151" y="1261751"/>
                </a:lnTo>
                <a:cubicBezTo>
                  <a:pt x="9395751" y="1261751"/>
                  <a:pt x="9378090" y="1258675"/>
                  <a:pt x="9368168" y="1252523"/>
                </a:cubicBezTo>
                <a:cubicBezTo>
                  <a:pt x="9358246" y="1246372"/>
                  <a:pt x="9353285" y="1235358"/>
                  <a:pt x="9353285" y="1219483"/>
                </a:cubicBezTo>
                <a:cubicBezTo>
                  <a:pt x="9353285" y="1192496"/>
                  <a:pt x="9374121" y="1179002"/>
                  <a:pt x="9415793" y="1179002"/>
                </a:cubicBezTo>
                <a:lnTo>
                  <a:pt x="9569979" y="1179002"/>
                </a:lnTo>
                <a:lnTo>
                  <a:pt x="9569979" y="945640"/>
                </a:lnTo>
                <a:close/>
                <a:moveTo>
                  <a:pt x="8718682" y="945640"/>
                </a:moveTo>
                <a:lnTo>
                  <a:pt x="8718682" y="1758241"/>
                </a:lnTo>
                <a:lnTo>
                  <a:pt x="8960379" y="1758241"/>
                </a:lnTo>
                <a:lnTo>
                  <a:pt x="8960379" y="945640"/>
                </a:lnTo>
                <a:close/>
                <a:moveTo>
                  <a:pt x="8368638" y="945640"/>
                </a:moveTo>
                <a:lnTo>
                  <a:pt x="8368638" y="1758241"/>
                </a:lnTo>
                <a:lnTo>
                  <a:pt x="8610336" y="1758241"/>
                </a:lnTo>
                <a:lnTo>
                  <a:pt x="8610336" y="1450465"/>
                </a:lnTo>
                <a:lnTo>
                  <a:pt x="8677606" y="1450465"/>
                </a:lnTo>
                <a:lnTo>
                  <a:pt x="8677606" y="1236152"/>
                </a:lnTo>
                <a:lnTo>
                  <a:pt x="8610336" y="1236152"/>
                </a:lnTo>
                <a:lnTo>
                  <a:pt x="8610336" y="945640"/>
                </a:lnTo>
                <a:close/>
                <a:moveTo>
                  <a:pt x="7666765" y="945640"/>
                </a:moveTo>
                <a:lnTo>
                  <a:pt x="7666765" y="1179002"/>
                </a:lnTo>
                <a:lnTo>
                  <a:pt x="7851908" y="1179002"/>
                </a:lnTo>
                <a:lnTo>
                  <a:pt x="7851908" y="1758241"/>
                </a:lnTo>
                <a:lnTo>
                  <a:pt x="8093604" y="1758241"/>
                </a:lnTo>
                <a:lnTo>
                  <a:pt x="8093604" y="1179002"/>
                </a:lnTo>
                <a:lnTo>
                  <a:pt x="8278151" y="1179002"/>
                </a:lnTo>
                <a:lnTo>
                  <a:pt x="8278151" y="945640"/>
                </a:lnTo>
                <a:close/>
                <a:moveTo>
                  <a:pt x="6057040" y="945640"/>
                </a:moveTo>
                <a:lnTo>
                  <a:pt x="6057040" y="1179002"/>
                </a:lnTo>
                <a:lnTo>
                  <a:pt x="6242183" y="1179002"/>
                </a:lnTo>
                <a:lnTo>
                  <a:pt x="6242183" y="1758241"/>
                </a:lnTo>
                <a:lnTo>
                  <a:pt x="6483879" y="1758241"/>
                </a:lnTo>
                <a:lnTo>
                  <a:pt x="6483879" y="1179002"/>
                </a:lnTo>
                <a:lnTo>
                  <a:pt x="6668426" y="1179002"/>
                </a:lnTo>
                <a:lnTo>
                  <a:pt x="6668426" y="945640"/>
                </a:lnTo>
                <a:close/>
                <a:moveTo>
                  <a:pt x="5473634" y="945640"/>
                </a:moveTo>
                <a:cubicBezTo>
                  <a:pt x="5392672" y="945640"/>
                  <a:pt x="5329866" y="967071"/>
                  <a:pt x="5285218" y="1009933"/>
                </a:cubicBezTo>
                <a:cubicBezTo>
                  <a:pt x="5240569" y="1052796"/>
                  <a:pt x="5218245" y="1113121"/>
                  <a:pt x="5218245" y="1190908"/>
                </a:cubicBezTo>
                <a:lnTo>
                  <a:pt x="5218245" y="1509401"/>
                </a:lnTo>
                <a:cubicBezTo>
                  <a:pt x="5218245" y="1589966"/>
                  <a:pt x="5241859" y="1651581"/>
                  <a:pt x="5289087" y="1694245"/>
                </a:cubicBezTo>
                <a:cubicBezTo>
                  <a:pt x="5336315" y="1736909"/>
                  <a:pt x="5404578" y="1758241"/>
                  <a:pt x="5493875" y="1758241"/>
                </a:cubicBezTo>
                <a:lnTo>
                  <a:pt x="5683779" y="1758241"/>
                </a:lnTo>
                <a:lnTo>
                  <a:pt x="5683779" y="1526069"/>
                </a:lnTo>
                <a:lnTo>
                  <a:pt x="5521259" y="1526069"/>
                </a:lnTo>
                <a:cubicBezTo>
                  <a:pt x="5493081" y="1526069"/>
                  <a:pt x="5474428" y="1523390"/>
                  <a:pt x="5465300" y="1518033"/>
                </a:cubicBezTo>
                <a:cubicBezTo>
                  <a:pt x="5456172" y="1512675"/>
                  <a:pt x="5451608" y="1501463"/>
                  <a:pt x="5451608" y="1484397"/>
                </a:cubicBezTo>
                <a:cubicBezTo>
                  <a:pt x="5451608" y="1469316"/>
                  <a:pt x="5456072" y="1458601"/>
                  <a:pt x="5465002" y="1452251"/>
                </a:cubicBezTo>
                <a:cubicBezTo>
                  <a:pt x="5473932" y="1445901"/>
                  <a:pt x="5489112" y="1442726"/>
                  <a:pt x="5510544" y="1442726"/>
                </a:cubicBezTo>
                <a:lnTo>
                  <a:pt x="5668301" y="1442726"/>
                </a:lnTo>
                <a:lnTo>
                  <a:pt x="5668301" y="1261751"/>
                </a:lnTo>
                <a:lnTo>
                  <a:pt x="5534951" y="1261751"/>
                </a:lnTo>
                <a:cubicBezTo>
                  <a:pt x="5509551" y="1261751"/>
                  <a:pt x="5491891" y="1258675"/>
                  <a:pt x="5481969" y="1252523"/>
                </a:cubicBezTo>
                <a:cubicBezTo>
                  <a:pt x="5472046" y="1246372"/>
                  <a:pt x="5467086" y="1235358"/>
                  <a:pt x="5467086" y="1219483"/>
                </a:cubicBezTo>
                <a:cubicBezTo>
                  <a:pt x="5467086" y="1192496"/>
                  <a:pt x="5487922" y="1179002"/>
                  <a:pt x="5529594" y="1179002"/>
                </a:cubicBezTo>
                <a:lnTo>
                  <a:pt x="5683779" y="1179002"/>
                </a:lnTo>
                <a:lnTo>
                  <a:pt x="5683779" y="945640"/>
                </a:lnTo>
                <a:close/>
                <a:moveTo>
                  <a:pt x="1989271" y="945640"/>
                </a:moveTo>
                <a:lnTo>
                  <a:pt x="1989271" y="1467133"/>
                </a:lnTo>
                <a:cubicBezTo>
                  <a:pt x="1989271" y="1558415"/>
                  <a:pt x="2013877" y="1629753"/>
                  <a:pt x="2063090" y="1681148"/>
                </a:cubicBezTo>
                <a:cubicBezTo>
                  <a:pt x="2112302" y="1732544"/>
                  <a:pt x="2180961" y="1758241"/>
                  <a:pt x="2269068" y="1758241"/>
                </a:cubicBezTo>
                <a:lnTo>
                  <a:pt x="2333361" y="1758241"/>
                </a:lnTo>
                <a:lnTo>
                  <a:pt x="2333361" y="1522497"/>
                </a:lnTo>
                <a:lnTo>
                  <a:pt x="2320860" y="1522497"/>
                </a:lnTo>
                <a:cubicBezTo>
                  <a:pt x="2285141" y="1522497"/>
                  <a:pt x="2261229" y="1516247"/>
                  <a:pt x="2249124" y="1503745"/>
                </a:cubicBezTo>
                <a:cubicBezTo>
                  <a:pt x="2237020" y="1491244"/>
                  <a:pt x="2230968" y="1466141"/>
                  <a:pt x="2230968" y="1428438"/>
                </a:cubicBezTo>
                <a:lnTo>
                  <a:pt x="2230968" y="945640"/>
                </a:lnTo>
                <a:close/>
                <a:moveTo>
                  <a:pt x="1654110" y="945640"/>
                </a:moveTo>
                <a:cubicBezTo>
                  <a:pt x="1573147" y="945640"/>
                  <a:pt x="1510342" y="967071"/>
                  <a:pt x="1465693" y="1009933"/>
                </a:cubicBezTo>
                <a:cubicBezTo>
                  <a:pt x="1421045" y="1052796"/>
                  <a:pt x="1398721" y="1113121"/>
                  <a:pt x="1398721" y="1190908"/>
                </a:cubicBezTo>
                <a:lnTo>
                  <a:pt x="1398721" y="1509401"/>
                </a:lnTo>
                <a:cubicBezTo>
                  <a:pt x="1398721" y="1589966"/>
                  <a:pt x="1422335" y="1651581"/>
                  <a:pt x="1469563" y="1694245"/>
                </a:cubicBezTo>
                <a:cubicBezTo>
                  <a:pt x="1516791" y="1736909"/>
                  <a:pt x="1585053" y="1758241"/>
                  <a:pt x="1674350" y="1758241"/>
                </a:cubicBezTo>
                <a:lnTo>
                  <a:pt x="1864255" y="1758241"/>
                </a:lnTo>
                <a:lnTo>
                  <a:pt x="1864255" y="1526069"/>
                </a:lnTo>
                <a:lnTo>
                  <a:pt x="1701735" y="1526069"/>
                </a:lnTo>
                <a:cubicBezTo>
                  <a:pt x="1673557" y="1526069"/>
                  <a:pt x="1654903" y="1523390"/>
                  <a:pt x="1645775" y="1518033"/>
                </a:cubicBezTo>
                <a:cubicBezTo>
                  <a:pt x="1636647" y="1512675"/>
                  <a:pt x="1632083" y="1501463"/>
                  <a:pt x="1632083" y="1484397"/>
                </a:cubicBezTo>
                <a:cubicBezTo>
                  <a:pt x="1632083" y="1469316"/>
                  <a:pt x="1636548" y="1458601"/>
                  <a:pt x="1645478" y="1452251"/>
                </a:cubicBezTo>
                <a:cubicBezTo>
                  <a:pt x="1654408" y="1445901"/>
                  <a:pt x="1669588" y="1442726"/>
                  <a:pt x="1691019" y="1442726"/>
                </a:cubicBezTo>
                <a:lnTo>
                  <a:pt x="1848777" y="1442726"/>
                </a:lnTo>
                <a:lnTo>
                  <a:pt x="1848777" y="1261751"/>
                </a:lnTo>
                <a:lnTo>
                  <a:pt x="1715427" y="1261751"/>
                </a:lnTo>
                <a:cubicBezTo>
                  <a:pt x="1690027" y="1261751"/>
                  <a:pt x="1672366" y="1258675"/>
                  <a:pt x="1662444" y="1252523"/>
                </a:cubicBezTo>
                <a:cubicBezTo>
                  <a:pt x="1652522" y="1246372"/>
                  <a:pt x="1647561" y="1235358"/>
                  <a:pt x="1647561" y="1219483"/>
                </a:cubicBezTo>
                <a:cubicBezTo>
                  <a:pt x="1647561" y="1192496"/>
                  <a:pt x="1668398" y="1179002"/>
                  <a:pt x="1710069" y="1179002"/>
                </a:cubicBezTo>
                <a:lnTo>
                  <a:pt x="1864255" y="1179002"/>
                </a:lnTo>
                <a:lnTo>
                  <a:pt x="1864255" y="945640"/>
                </a:lnTo>
                <a:close/>
                <a:moveTo>
                  <a:pt x="408121" y="945640"/>
                </a:moveTo>
                <a:lnTo>
                  <a:pt x="408121" y="1510591"/>
                </a:lnTo>
                <a:cubicBezTo>
                  <a:pt x="408121" y="1597110"/>
                  <a:pt x="427567" y="1663388"/>
                  <a:pt x="466461" y="1709426"/>
                </a:cubicBezTo>
                <a:cubicBezTo>
                  <a:pt x="505355" y="1755463"/>
                  <a:pt x="561314" y="1778482"/>
                  <a:pt x="634339" y="1778482"/>
                </a:cubicBezTo>
                <a:cubicBezTo>
                  <a:pt x="680377" y="1778482"/>
                  <a:pt x="719072" y="1769651"/>
                  <a:pt x="750425" y="1751990"/>
                </a:cubicBezTo>
                <a:cubicBezTo>
                  <a:pt x="781778" y="1734329"/>
                  <a:pt x="811147" y="1704861"/>
                  <a:pt x="838532" y="1663586"/>
                </a:cubicBezTo>
                <a:cubicBezTo>
                  <a:pt x="882981" y="1740183"/>
                  <a:pt x="947275" y="1778482"/>
                  <a:pt x="1031413" y="1778482"/>
                </a:cubicBezTo>
                <a:cubicBezTo>
                  <a:pt x="1101263" y="1778482"/>
                  <a:pt x="1158214" y="1755463"/>
                  <a:pt x="1202267" y="1709426"/>
                </a:cubicBezTo>
                <a:cubicBezTo>
                  <a:pt x="1246320" y="1663388"/>
                  <a:pt x="1268347" y="1603857"/>
                  <a:pt x="1268347" y="1530832"/>
                </a:cubicBezTo>
                <a:lnTo>
                  <a:pt x="1268347" y="945640"/>
                </a:lnTo>
                <a:lnTo>
                  <a:pt x="1026650" y="945640"/>
                </a:lnTo>
                <a:lnTo>
                  <a:pt x="1026650" y="1474277"/>
                </a:lnTo>
                <a:cubicBezTo>
                  <a:pt x="1026650" y="1517140"/>
                  <a:pt x="1014744" y="1538571"/>
                  <a:pt x="990931" y="1538571"/>
                </a:cubicBezTo>
                <a:cubicBezTo>
                  <a:pt x="978231" y="1538571"/>
                  <a:pt x="969699" y="1534205"/>
                  <a:pt x="965333" y="1525474"/>
                </a:cubicBezTo>
                <a:cubicBezTo>
                  <a:pt x="960967" y="1516743"/>
                  <a:pt x="958785" y="1499677"/>
                  <a:pt x="958785" y="1474277"/>
                </a:cubicBezTo>
                <a:lnTo>
                  <a:pt x="958785" y="945640"/>
                </a:lnTo>
                <a:lnTo>
                  <a:pt x="717088" y="945640"/>
                </a:lnTo>
                <a:lnTo>
                  <a:pt x="717088" y="1478444"/>
                </a:lnTo>
                <a:cubicBezTo>
                  <a:pt x="717088" y="1518529"/>
                  <a:pt x="705181" y="1538571"/>
                  <a:pt x="681369" y="1538571"/>
                </a:cubicBezTo>
                <a:cubicBezTo>
                  <a:pt x="668669" y="1538571"/>
                  <a:pt x="660235" y="1534404"/>
                  <a:pt x="656068" y="1526069"/>
                </a:cubicBezTo>
                <a:cubicBezTo>
                  <a:pt x="651901" y="1517735"/>
                  <a:pt x="649817" y="1500471"/>
                  <a:pt x="649817" y="1474277"/>
                </a:cubicBezTo>
                <a:lnTo>
                  <a:pt x="649817" y="945640"/>
                </a:lnTo>
                <a:close/>
                <a:moveTo>
                  <a:pt x="4465175" y="925399"/>
                </a:moveTo>
                <a:cubicBezTo>
                  <a:pt x="4394928" y="925399"/>
                  <a:pt x="4337778" y="948418"/>
                  <a:pt x="4293725" y="994455"/>
                </a:cubicBezTo>
                <a:cubicBezTo>
                  <a:pt x="4249672" y="1040493"/>
                  <a:pt x="4227646" y="1099826"/>
                  <a:pt x="4227646" y="1172454"/>
                </a:cubicBezTo>
                <a:lnTo>
                  <a:pt x="4227646" y="1758241"/>
                </a:lnTo>
                <a:lnTo>
                  <a:pt x="4469343" y="1758241"/>
                </a:lnTo>
                <a:lnTo>
                  <a:pt x="4469343" y="1229604"/>
                </a:lnTo>
                <a:cubicBezTo>
                  <a:pt x="4469343" y="1186344"/>
                  <a:pt x="4481249" y="1164715"/>
                  <a:pt x="4505061" y="1164715"/>
                </a:cubicBezTo>
                <a:cubicBezTo>
                  <a:pt x="4517761" y="1164715"/>
                  <a:pt x="4526294" y="1169080"/>
                  <a:pt x="4530659" y="1177811"/>
                </a:cubicBezTo>
                <a:cubicBezTo>
                  <a:pt x="4535025" y="1186543"/>
                  <a:pt x="4537208" y="1203807"/>
                  <a:pt x="4537208" y="1229604"/>
                </a:cubicBezTo>
                <a:lnTo>
                  <a:pt x="4537208" y="1758241"/>
                </a:lnTo>
                <a:lnTo>
                  <a:pt x="4778905" y="1758241"/>
                </a:lnTo>
                <a:lnTo>
                  <a:pt x="4778905" y="1225436"/>
                </a:lnTo>
                <a:cubicBezTo>
                  <a:pt x="4778905" y="1184955"/>
                  <a:pt x="4790811" y="1164715"/>
                  <a:pt x="4814624" y="1164715"/>
                </a:cubicBezTo>
                <a:cubicBezTo>
                  <a:pt x="4827324" y="1164715"/>
                  <a:pt x="4835757" y="1168981"/>
                  <a:pt x="4839924" y="1177514"/>
                </a:cubicBezTo>
                <a:cubicBezTo>
                  <a:pt x="4844091" y="1186047"/>
                  <a:pt x="4846175" y="1203410"/>
                  <a:pt x="4846175" y="1229604"/>
                </a:cubicBezTo>
                <a:lnTo>
                  <a:pt x="4846175" y="1758241"/>
                </a:lnTo>
                <a:lnTo>
                  <a:pt x="5087872" y="1758241"/>
                </a:lnTo>
                <a:lnTo>
                  <a:pt x="5087872" y="1193290"/>
                </a:lnTo>
                <a:cubicBezTo>
                  <a:pt x="5087872" y="1106771"/>
                  <a:pt x="5068425" y="1040493"/>
                  <a:pt x="5029531" y="994455"/>
                </a:cubicBezTo>
                <a:cubicBezTo>
                  <a:pt x="4990637" y="948418"/>
                  <a:pt x="4934678" y="925399"/>
                  <a:pt x="4861653" y="925399"/>
                </a:cubicBezTo>
                <a:cubicBezTo>
                  <a:pt x="4815616" y="925399"/>
                  <a:pt x="4776921" y="934229"/>
                  <a:pt x="4745567" y="951890"/>
                </a:cubicBezTo>
                <a:cubicBezTo>
                  <a:pt x="4714214" y="969551"/>
                  <a:pt x="4684846" y="999019"/>
                  <a:pt x="4657461" y="1040294"/>
                </a:cubicBezTo>
                <a:cubicBezTo>
                  <a:pt x="4612614" y="963697"/>
                  <a:pt x="4548519" y="925399"/>
                  <a:pt x="4465175" y="925399"/>
                </a:cubicBezTo>
                <a:close/>
                <a:moveTo>
                  <a:pt x="3715081" y="925399"/>
                </a:moveTo>
                <a:cubicBezTo>
                  <a:pt x="3593638" y="925399"/>
                  <a:pt x="3490946" y="966674"/>
                  <a:pt x="3407007" y="1049224"/>
                </a:cubicBezTo>
                <a:cubicBezTo>
                  <a:pt x="3323069" y="1131774"/>
                  <a:pt x="3281099" y="1232580"/>
                  <a:pt x="3281099" y="1351643"/>
                </a:cubicBezTo>
                <a:cubicBezTo>
                  <a:pt x="3281099" y="1469515"/>
                  <a:pt x="3322771" y="1570122"/>
                  <a:pt x="3406115" y="1653466"/>
                </a:cubicBezTo>
                <a:cubicBezTo>
                  <a:pt x="3489459" y="1736810"/>
                  <a:pt x="3590066" y="1778482"/>
                  <a:pt x="3707938" y="1778482"/>
                </a:cubicBezTo>
                <a:cubicBezTo>
                  <a:pt x="3826603" y="1778482"/>
                  <a:pt x="3927409" y="1737008"/>
                  <a:pt x="4010356" y="1654062"/>
                </a:cubicBezTo>
                <a:cubicBezTo>
                  <a:pt x="4093303" y="1571115"/>
                  <a:pt x="4134777" y="1470308"/>
                  <a:pt x="4134777" y="1351643"/>
                </a:cubicBezTo>
                <a:cubicBezTo>
                  <a:pt x="4134777" y="1234961"/>
                  <a:pt x="4093601" y="1134750"/>
                  <a:pt x="4011249" y="1051010"/>
                </a:cubicBezTo>
                <a:cubicBezTo>
                  <a:pt x="3928898" y="967269"/>
                  <a:pt x="3830175" y="925399"/>
                  <a:pt x="3715081" y="925399"/>
                </a:cubicBezTo>
                <a:close/>
                <a:moveTo>
                  <a:pt x="2798300" y="925399"/>
                </a:moveTo>
                <a:cubicBezTo>
                  <a:pt x="2676460" y="925399"/>
                  <a:pt x="2573967" y="966674"/>
                  <a:pt x="2490822" y="1049224"/>
                </a:cubicBezTo>
                <a:cubicBezTo>
                  <a:pt x="2407676" y="1131774"/>
                  <a:pt x="2366103" y="1233572"/>
                  <a:pt x="2366103" y="1354619"/>
                </a:cubicBezTo>
                <a:cubicBezTo>
                  <a:pt x="2366103" y="1474872"/>
                  <a:pt x="2406883" y="1575579"/>
                  <a:pt x="2488440" y="1656740"/>
                </a:cubicBezTo>
                <a:cubicBezTo>
                  <a:pt x="2569998" y="1737901"/>
                  <a:pt x="2671301" y="1778482"/>
                  <a:pt x="2792347" y="1778482"/>
                </a:cubicBezTo>
                <a:cubicBezTo>
                  <a:pt x="2911410" y="1778482"/>
                  <a:pt x="3007949" y="1742763"/>
                  <a:pt x="3081967" y="1671326"/>
                </a:cubicBezTo>
                <a:cubicBezTo>
                  <a:pt x="3155984" y="1599888"/>
                  <a:pt x="3201327" y="1498685"/>
                  <a:pt x="3217996" y="1367716"/>
                </a:cubicBezTo>
                <a:lnTo>
                  <a:pt x="2964988" y="1361168"/>
                </a:lnTo>
                <a:cubicBezTo>
                  <a:pt x="2959432" y="1418318"/>
                  <a:pt x="2941473" y="1462172"/>
                  <a:pt x="2911112" y="1492732"/>
                </a:cubicBezTo>
                <a:cubicBezTo>
                  <a:pt x="2880751" y="1523291"/>
                  <a:pt x="2839973" y="1538571"/>
                  <a:pt x="2788775" y="1538571"/>
                </a:cubicBezTo>
                <a:cubicBezTo>
                  <a:pt x="2738372" y="1538571"/>
                  <a:pt x="2696701" y="1521208"/>
                  <a:pt x="2663760" y="1486481"/>
                </a:cubicBezTo>
                <a:cubicBezTo>
                  <a:pt x="2630819" y="1451754"/>
                  <a:pt x="2614349" y="1407801"/>
                  <a:pt x="2614349" y="1354619"/>
                </a:cubicBezTo>
                <a:cubicBezTo>
                  <a:pt x="2614349" y="1299454"/>
                  <a:pt x="2631117" y="1254011"/>
                  <a:pt x="2664653" y="1218293"/>
                </a:cubicBezTo>
                <a:cubicBezTo>
                  <a:pt x="2698188" y="1182574"/>
                  <a:pt x="2740753" y="1164715"/>
                  <a:pt x="2792347" y="1164715"/>
                </a:cubicBezTo>
                <a:cubicBezTo>
                  <a:pt x="2873310" y="1164715"/>
                  <a:pt x="2928277" y="1209165"/>
                  <a:pt x="2957249" y="1298065"/>
                </a:cubicBezTo>
                <a:lnTo>
                  <a:pt x="3216210" y="1280801"/>
                </a:lnTo>
                <a:cubicBezTo>
                  <a:pt x="3193191" y="1180788"/>
                  <a:pt x="3153901" y="1102802"/>
                  <a:pt x="3098338" y="1046843"/>
                </a:cubicBezTo>
                <a:cubicBezTo>
                  <a:pt x="3018169" y="965880"/>
                  <a:pt x="2918157" y="925399"/>
                  <a:pt x="2798300" y="925399"/>
                </a:cubicBezTo>
                <a:close/>
                <a:moveTo>
                  <a:pt x="0" y="0"/>
                </a:moveTo>
                <a:lnTo>
                  <a:pt x="10760765" y="0"/>
                </a:lnTo>
                <a:lnTo>
                  <a:pt x="10760765" y="4147930"/>
                </a:lnTo>
                <a:lnTo>
                  <a:pt x="0" y="4147930"/>
                </a:ln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Tree>
    <p:extLst>
      <p:ext uri="{BB962C8B-B14F-4D97-AF65-F5344CB8AC3E}">
        <p14:creationId xmlns:p14="http://schemas.microsoft.com/office/powerpoint/2010/main" val="1712470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70" y="198783"/>
            <a:ext cx="7765774" cy="6370975"/>
          </a:xfrm>
          <a:prstGeom prst="rect">
            <a:avLst/>
          </a:prstGeom>
          <a:solidFill>
            <a:schemeClr val="accent4">
              <a:lumMod val="20000"/>
              <a:lumOff val="80000"/>
            </a:schemeClr>
          </a:solidFill>
        </p:spPr>
        <p:txBody>
          <a:bodyPr wrap="square">
            <a:spAutoFit/>
          </a:bodyPr>
          <a:lstStyle/>
          <a:p>
            <a:r>
              <a:rPr lang="en-US" sz="2400" dirty="0">
                <a:solidFill>
                  <a:srgbClr val="1F1F1F"/>
                </a:solidFill>
                <a:latin typeface="open sans"/>
              </a:rPr>
              <a:t>Wind does not actually possess a "tooth" or "breath," but this </a:t>
            </a:r>
            <a:r>
              <a:rPr lang="en-US" sz="2400" u="sng" dirty="0">
                <a:solidFill>
                  <a:srgbClr val="FF0000"/>
                </a:solidFill>
                <a:latin typeface="open sans"/>
                <a:hlinkClick r:id="rId2" tooltip="Personification"/>
              </a:rPr>
              <a:t>personification</a:t>
            </a:r>
            <a:r>
              <a:rPr lang="en-US" sz="2400" dirty="0">
                <a:solidFill>
                  <a:srgbClr val="FF0000"/>
                </a:solidFill>
                <a:latin typeface="open sans"/>
              </a:rPr>
              <a:t> draws attention to how much the wind's figurative </a:t>
            </a:r>
            <a:r>
              <a:rPr lang="en-US" sz="2400" i="1" dirty="0">
                <a:solidFill>
                  <a:srgbClr val="FF0000"/>
                </a:solidFill>
                <a:latin typeface="open sans"/>
              </a:rPr>
              <a:t>bite</a:t>
            </a:r>
            <a:r>
              <a:rPr lang="en-US" sz="2400" dirty="0">
                <a:solidFill>
                  <a:srgbClr val="FF0000"/>
                </a:solidFill>
                <a:latin typeface="open sans"/>
              </a:rPr>
              <a:t> can sting our skin and wound us.  Comparing the wind's blowing to breath and calling it "rude" also draws our attention to its harshness and the negative impact it can have on us. In personifying the wind, the speaker makes its features seem much more personal; however, even still, a false friend is much worse.</a:t>
            </a:r>
          </a:p>
          <a:p>
            <a:r>
              <a:rPr lang="en-US" sz="2400" dirty="0">
                <a:solidFill>
                  <a:srgbClr val="1F1F1F"/>
                </a:solidFill>
                <a:latin typeface="open sans"/>
              </a:rPr>
              <a:t>The speaker employs </a:t>
            </a:r>
            <a:r>
              <a:rPr lang="en-US" sz="2400" b="1" dirty="0">
                <a:solidFill>
                  <a:srgbClr val="1F1F1F"/>
                </a:solidFill>
                <a:latin typeface="open sans"/>
              </a:rPr>
              <a:t>apostrophe</a:t>
            </a:r>
            <a:r>
              <a:rPr lang="en-US" sz="2400" dirty="0">
                <a:solidFill>
                  <a:srgbClr val="1F1F1F"/>
                </a:solidFill>
                <a:latin typeface="open sans"/>
              </a:rPr>
              <a:t> again when he or she directly addresses the "bitter sky" in the second stanza. He also says that the "bite" of the frozen sky isn't as painful as the "sting" of not being remembered as a friend. He compares a physical pain to an emotional one via a </a:t>
            </a:r>
            <a:r>
              <a:rPr lang="en-US" sz="2400" u="sng" dirty="0">
                <a:solidFill>
                  <a:srgbClr val="006B87"/>
                </a:solidFill>
                <a:latin typeface="open sans"/>
                <a:hlinkClick r:id="rId3" tooltip="Simile"/>
              </a:rPr>
              <a:t>simile</a:t>
            </a:r>
            <a:r>
              <a:rPr lang="en-US" sz="2400" dirty="0">
                <a:solidFill>
                  <a:srgbClr val="1F1F1F"/>
                </a:solidFill>
                <a:latin typeface="open sans"/>
              </a:rPr>
              <a:t>: "Thy sting is not so sharp / As friend remembered not." A simile is a comparison of two unalike things using </a:t>
            </a:r>
            <a:r>
              <a:rPr lang="en-US" sz="2400" i="1" dirty="0">
                <a:solidFill>
                  <a:srgbClr val="1F1F1F"/>
                </a:solidFill>
                <a:latin typeface="open sans"/>
              </a:rPr>
              <a:t>like</a:t>
            </a:r>
            <a:r>
              <a:rPr lang="en-US" sz="2400" dirty="0">
                <a:solidFill>
                  <a:srgbClr val="1F1F1F"/>
                </a:solidFill>
                <a:latin typeface="open sans"/>
              </a:rPr>
              <a:t> or </a:t>
            </a:r>
            <a:r>
              <a:rPr lang="en-US" sz="2400" i="1" dirty="0">
                <a:solidFill>
                  <a:srgbClr val="1F1F1F"/>
                </a:solidFill>
                <a:latin typeface="open sans"/>
              </a:rPr>
              <a:t>as</a:t>
            </a:r>
            <a:r>
              <a:rPr lang="en-US" sz="2400" dirty="0">
                <a:solidFill>
                  <a:srgbClr val="1F1F1F"/>
                </a:solidFill>
                <a:latin typeface="open sans"/>
              </a:rPr>
              <a:t>.</a:t>
            </a:r>
            <a:endParaRPr lang="en-US" sz="2400" b="0" i="0" dirty="0">
              <a:solidFill>
                <a:srgbClr val="1F1F1F"/>
              </a:solidFill>
              <a:effectLst/>
              <a:latin typeface="open sans"/>
            </a:endParaRPr>
          </a:p>
        </p:txBody>
      </p:sp>
      <p:pic>
        <p:nvPicPr>
          <p:cNvPr id="1026" name="Picture 2" descr="Image result for image of persinification in winter w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044" y="198782"/>
            <a:ext cx="4084844" cy="637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422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low blow winter wind gif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87218" y="538219"/>
            <a:ext cx="7818782" cy="16119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48070" y="2396701"/>
            <a:ext cx="8786192" cy="3785652"/>
          </a:xfrm>
          <a:prstGeom prst="rect">
            <a:avLst/>
          </a:prstGeom>
          <a:solidFill>
            <a:srgbClr val="00B050"/>
          </a:solidFill>
        </p:spPr>
        <p:txBody>
          <a:bodyPr wrap="square">
            <a:spAutoFit/>
          </a:bodyPr>
          <a:lstStyle/>
          <a:p>
            <a:r>
              <a:rPr lang="en-US" sz="2400" dirty="0" smtClean="0"/>
              <a:t>1.Why </a:t>
            </a:r>
            <a:r>
              <a:rPr lang="en-US" sz="2400" dirty="0"/>
              <a:t>does the poet call the winter wind </a:t>
            </a:r>
            <a:r>
              <a:rPr lang="en-US" sz="2400" dirty="0" smtClean="0"/>
              <a:t>unkind?</a:t>
            </a:r>
            <a:endParaRPr lang="en-US" sz="2400" dirty="0"/>
          </a:p>
          <a:p>
            <a:r>
              <a:rPr lang="en-US" sz="2400" dirty="0" smtClean="0"/>
              <a:t>2.Why </a:t>
            </a:r>
            <a:r>
              <a:rPr lang="en-US" sz="2400" dirty="0"/>
              <a:t>does the poet imagine that the wind has tooth?</a:t>
            </a:r>
          </a:p>
          <a:p>
            <a:r>
              <a:rPr lang="en-US" sz="2400" dirty="0" smtClean="0"/>
              <a:t>3.What </a:t>
            </a:r>
            <a:r>
              <a:rPr lang="en-US" sz="2400" dirty="0"/>
              <a:t>has got sharper tooth than the winter wind</a:t>
            </a:r>
            <a:r>
              <a:rPr lang="en-US" sz="2400" dirty="0" smtClean="0"/>
              <a:t>?</a:t>
            </a:r>
          </a:p>
          <a:p>
            <a:r>
              <a:rPr lang="en-US" sz="2400" dirty="0" smtClean="0"/>
              <a:t>4. </a:t>
            </a:r>
            <a:r>
              <a:rPr lang="en-US" sz="2400" dirty="0"/>
              <a:t>Can </a:t>
            </a:r>
            <a:r>
              <a:rPr lang="en-US" sz="2400" dirty="0" smtClean="0"/>
              <a:t>4the </a:t>
            </a:r>
            <a:r>
              <a:rPr lang="en-US" sz="2400" dirty="0"/>
              <a:t>wind breathe? </a:t>
            </a:r>
            <a:endParaRPr lang="en-US" sz="2400" dirty="0" smtClean="0"/>
          </a:p>
          <a:p>
            <a:r>
              <a:rPr lang="en-US" sz="2400" dirty="0" smtClean="0"/>
              <a:t>5.Why </a:t>
            </a:r>
            <a:r>
              <a:rPr lang="en-US" sz="2400" dirty="0"/>
              <a:t>does the poet say that the </a:t>
            </a:r>
            <a:r>
              <a:rPr lang="en-US" sz="2400" dirty="0" smtClean="0"/>
              <a:t>winds breath </a:t>
            </a:r>
            <a:r>
              <a:rPr lang="en-US" sz="2400" dirty="0"/>
              <a:t>is rude? </a:t>
            </a:r>
            <a:endParaRPr lang="en-US" sz="2400" dirty="0" smtClean="0"/>
          </a:p>
          <a:p>
            <a:r>
              <a:rPr lang="en-US" sz="2400" dirty="0" smtClean="0"/>
              <a:t>6.What </a:t>
            </a:r>
            <a:r>
              <a:rPr lang="en-US" sz="2400" dirty="0"/>
              <a:t>is the </a:t>
            </a:r>
            <a:r>
              <a:rPr lang="en-US" sz="2400" dirty="0" smtClean="0"/>
              <a:t>poets </a:t>
            </a:r>
            <a:r>
              <a:rPr lang="en-US" sz="2400" dirty="0"/>
              <a:t>observation about </a:t>
            </a:r>
            <a:r>
              <a:rPr lang="en-US" sz="2400" dirty="0" smtClean="0"/>
              <a:t>friendship </a:t>
            </a:r>
            <a:r>
              <a:rPr lang="en-US" sz="2400" dirty="0"/>
              <a:t>and love? </a:t>
            </a:r>
            <a:endParaRPr lang="en-US" sz="2400" dirty="0" smtClean="0"/>
          </a:p>
          <a:p>
            <a:r>
              <a:rPr lang="en-US" sz="2400" dirty="0" smtClean="0"/>
              <a:t> 7.Why </a:t>
            </a:r>
            <a:r>
              <a:rPr lang="en-US" sz="2400" dirty="0"/>
              <a:t>does the poet find the sky bitter? </a:t>
            </a:r>
          </a:p>
          <a:p>
            <a:r>
              <a:rPr lang="en-US" sz="2400" dirty="0" smtClean="0"/>
              <a:t> 8.What </a:t>
            </a:r>
            <a:r>
              <a:rPr lang="en-US" sz="2400" dirty="0"/>
              <a:t>kind of people forget received benefits?</a:t>
            </a:r>
          </a:p>
          <a:p>
            <a:r>
              <a:rPr lang="en-US" sz="2400" dirty="0" smtClean="0"/>
              <a:t> 9.What </a:t>
            </a:r>
            <a:r>
              <a:rPr lang="en-US" sz="2400" dirty="0"/>
              <a:t>makes the sting of the sky sharp</a:t>
            </a:r>
          </a:p>
        </p:txBody>
      </p:sp>
      <p:sp>
        <p:nvSpPr>
          <p:cNvPr id="5" name="TextBox 4"/>
          <p:cNvSpPr txBox="1"/>
          <p:nvPr/>
        </p:nvSpPr>
        <p:spPr>
          <a:xfrm>
            <a:off x="2087218" y="538219"/>
            <a:ext cx="7818782" cy="1611944"/>
          </a:xfrm>
          <a:custGeom>
            <a:avLst/>
            <a:gdLst/>
            <a:ahLst/>
            <a:cxnLst/>
            <a:rect l="l" t="t" r="r" b="b"/>
            <a:pathLst>
              <a:path w="7818782" h="1611944">
                <a:moveTo>
                  <a:pt x="5204247" y="605192"/>
                </a:moveTo>
                <a:cubicBezTo>
                  <a:pt x="5255923" y="605192"/>
                  <a:pt x="5300505" y="624391"/>
                  <a:pt x="5337994" y="662788"/>
                </a:cubicBezTo>
                <a:cubicBezTo>
                  <a:pt x="5375482" y="701186"/>
                  <a:pt x="5394226" y="747620"/>
                  <a:pt x="5394226" y="802092"/>
                </a:cubicBezTo>
                <a:cubicBezTo>
                  <a:pt x="5394226" y="837215"/>
                  <a:pt x="5385713" y="869957"/>
                  <a:pt x="5368686" y="900318"/>
                </a:cubicBezTo>
                <a:cubicBezTo>
                  <a:pt x="5351659" y="930679"/>
                  <a:pt x="5328658" y="954119"/>
                  <a:pt x="5299683" y="970639"/>
                </a:cubicBezTo>
                <a:cubicBezTo>
                  <a:pt x="5270708" y="987159"/>
                  <a:pt x="5238896" y="995419"/>
                  <a:pt x="5204247" y="995419"/>
                </a:cubicBezTo>
                <a:cubicBezTo>
                  <a:pt x="5169598" y="995419"/>
                  <a:pt x="5137786" y="987159"/>
                  <a:pt x="5108811" y="970639"/>
                </a:cubicBezTo>
                <a:cubicBezTo>
                  <a:pt x="5079836" y="954119"/>
                  <a:pt x="5056835" y="930679"/>
                  <a:pt x="5039808" y="900318"/>
                </a:cubicBezTo>
                <a:cubicBezTo>
                  <a:pt x="5022781" y="869957"/>
                  <a:pt x="5014268" y="837215"/>
                  <a:pt x="5014268" y="802092"/>
                </a:cubicBezTo>
                <a:cubicBezTo>
                  <a:pt x="5014268" y="747620"/>
                  <a:pt x="5032938" y="701186"/>
                  <a:pt x="5070277" y="662788"/>
                </a:cubicBezTo>
                <a:cubicBezTo>
                  <a:pt x="5107617" y="624391"/>
                  <a:pt x="5152274" y="605192"/>
                  <a:pt x="5204247" y="605192"/>
                </a:cubicBezTo>
                <a:close/>
                <a:moveTo>
                  <a:pt x="2308647" y="605192"/>
                </a:moveTo>
                <a:cubicBezTo>
                  <a:pt x="2360323" y="605192"/>
                  <a:pt x="2404905" y="624391"/>
                  <a:pt x="2442394" y="662788"/>
                </a:cubicBezTo>
                <a:cubicBezTo>
                  <a:pt x="2479882" y="701186"/>
                  <a:pt x="2498626" y="747620"/>
                  <a:pt x="2498626" y="802092"/>
                </a:cubicBezTo>
                <a:cubicBezTo>
                  <a:pt x="2498626" y="837215"/>
                  <a:pt x="2490113" y="869957"/>
                  <a:pt x="2473086" y="900318"/>
                </a:cubicBezTo>
                <a:cubicBezTo>
                  <a:pt x="2456059" y="930679"/>
                  <a:pt x="2433058" y="954119"/>
                  <a:pt x="2404083" y="970639"/>
                </a:cubicBezTo>
                <a:cubicBezTo>
                  <a:pt x="2375108" y="987159"/>
                  <a:pt x="2343296" y="995419"/>
                  <a:pt x="2308647" y="995419"/>
                </a:cubicBezTo>
                <a:cubicBezTo>
                  <a:pt x="2273998" y="995419"/>
                  <a:pt x="2242186" y="987159"/>
                  <a:pt x="2213211" y="970639"/>
                </a:cubicBezTo>
                <a:cubicBezTo>
                  <a:pt x="2184236" y="954119"/>
                  <a:pt x="2161235" y="930679"/>
                  <a:pt x="2144208" y="900318"/>
                </a:cubicBezTo>
                <a:cubicBezTo>
                  <a:pt x="2127181" y="869957"/>
                  <a:pt x="2118668" y="837215"/>
                  <a:pt x="2118668" y="802092"/>
                </a:cubicBezTo>
                <a:cubicBezTo>
                  <a:pt x="2118668" y="747620"/>
                  <a:pt x="2137338" y="701186"/>
                  <a:pt x="2174677" y="662788"/>
                </a:cubicBezTo>
                <a:cubicBezTo>
                  <a:pt x="2212017" y="624391"/>
                  <a:pt x="2256674" y="605192"/>
                  <a:pt x="2308647" y="605192"/>
                </a:cubicBezTo>
                <a:close/>
                <a:moveTo>
                  <a:pt x="3482380" y="604299"/>
                </a:moveTo>
                <a:cubicBezTo>
                  <a:pt x="3517127" y="604299"/>
                  <a:pt x="3549199" y="612847"/>
                  <a:pt x="3578597" y="629944"/>
                </a:cubicBezTo>
                <a:cubicBezTo>
                  <a:pt x="3607996" y="647040"/>
                  <a:pt x="3631381" y="671049"/>
                  <a:pt x="3648755" y="701971"/>
                </a:cubicBezTo>
                <a:cubicBezTo>
                  <a:pt x="3666128" y="732892"/>
                  <a:pt x="3674815" y="765596"/>
                  <a:pt x="3674815" y="800082"/>
                </a:cubicBezTo>
                <a:cubicBezTo>
                  <a:pt x="3674815" y="834276"/>
                  <a:pt x="3666055" y="866981"/>
                  <a:pt x="3648535" y="898197"/>
                </a:cubicBezTo>
                <a:cubicBezTo>
                  <a:pt x="3631015" y="929414"/>
                  <a:pt x="3607480" y="953719"/>
                  <a:pt x="3577931" y="971114"/>
                </a:cubicBezTo>
                <a:cubicBezTo>
                  <a:pt x="3548382" y="988508"/>
                  <a:pt x="3516829" y="997205"/>
                  <a:pt x="3483273" y="997205"/>
                </a:cubicBezTo>
                <a:cubicBezTo>
                  <a:pt x="3449122" y="997205"/>
                  <a:pt x="3416678" y="988582"/>
                  <a:pt x="3385943" y="971337"/>
                </a:cubicBezTo>
                <a:cubicBezTo>
                  <a:pt x="3355207" y="954092"/>
                  <a:pt x="3331598" y="930752"/>
                  <a:pt x="3315116" y="901319"/>
                </a:cubicBezTo>
                <a:cubicBezTo>
                  <a:pt x="3298633" y="871886"/>
                  <a:pt x="3290392" y="838736"/>
                  <a:pt x="3290392" y="801868"/>
                </a:cubicBezTo>
                <a:cubicBezTo>
                  <a:pt x="3290392" y="745676"/>
                  <a:pt x="3308878" y="698700"/>
                  <a:pt x="3345850" y="660940"/>
                </a:cubicBezTo>
                <a:cubicBezTo>
                  <a:pt x="3382822" y="623179"/>
                  <a:pt x="3428332" y="604299"/>
                  <a:pt x="3482380" y="604299"/>
                </a:cubicBezTo>
                <a:close/>
                <a:moveTo>
                  <a:pt x="2670969" y="556525"/>
                </a:moveTo>
                <a:lnTo>
                  <a:pt x="2670969" y="790483"/>
                </a:lnTo>
                <a:cubicBezTo>
                  <a:pt x="2670969" y="859539"/>
                  <a:pt x="2678783" y="911257"/>
                  <a:pt x="2694410" y="945636"/>
                </a:cubicBezTo>
                <a:cubicBezTo>
                  <a:pt x="2710036" y="980016"/>
                  <a:pt x="2733700" y="1006805"/>
                  <a:pt x="2765401" y="1026003"/>
                </a:cubicBezTo>
                <a:cubicBezTo>
                  <a:pt x="2797101" y="1045202"/>
                  <a:pt x="2836615" y="1054802"/>
                  <a:pt x="2883942" y="1054802"/>
                </a:cubicBezTo>
                <a:cubicBezTo>
                  <a:pt x="2931270" y="1054802"/>
                  <a:pt x="2970635" y="1045202"/>
                  <a:pt x="3002037" y="1026003"/>
                </a:cubicBezTo>
                <a:cubicBezTo>
                  <a:pt x="3033440" y="1006805"/>
                  <a:pt x="3056955" y="980239"/>
                  <a:pt x="3072582" y="946306"/>
                </a:cubicBezTo>
                <a:cubicBezTo>
                  <a:pt x="3088209" y="912373"/>
                  <a:pt x="3096022" y="861920"/>
                  <a:pt x="3096022" y="794948"/>
                </a:cubicBezTo>
                <a:lnTo>
                  <a:pt x="3096022" y="556525"/>
                </a:lnTo>
                <a:lnTo>
                  <a:pt x="3032175" y="556525"/>
                </a:lnTo>
                <a:lnTo>
                  <a:pt x="3032175" y="783339"/>
                </a:lnTo>
                <a:cubicBezTo>
                  <a:pt x="3032175" y="844061"/>
                  <a:pt x="3029045" y="883798"/>
                  <a:pt x="3022785" y="902551"/>
                </a:cubicBezTo>
                <a:cubicBezTo>
                  <a:pt x="3013544" y="929935"/>
                  <a:pt x="2996775" y="952036"/>
                  <a:pt x="2972479" y="968853"/>
                </a:cubicBezTo>
                <a:cubicBezTo>
                  <a:pt x="2948182" y="985671"/>
                  <a:pt x="2918596" y="994080"/>
                  <a:pt x="2883719" y="994080"/>
                </a:cubicBezTo>
                <a:cubicBezTo>
                  <a:pt x="2848842" y="994080"/>
                  <a:pt x="2818809" y="985448"/>
                  <a:pt x="2793620" y="968184"/>
                </a:cubicBezTo>
                <a:cubicBezTo>
                  <a:pt x="2768431" y="950920"/>
                  <a:pt x="2751364" y="927405"/>
                  <a:pt x="2742421" y="897639"/>
                </a:cubicBezTo>
                <a:cubicBezTo>
                  <a:pt x="2736458" y="876803"/>
                  <a:pt x="2733477" y="838703"/>
                  <a:pt x="2733477" y="783339"/>
                </a:cubicBezTo>
                <a:lnTo>
                  <a:pt x="2733477" y="556525"/>
                </a:lnTo>
                <a:close/>
                <a:moveTo>
                  <a:pt x="5741144" y="544023"/>
                </a:moveTo>
                <a:cubicBezTo>
                  <a:pt x="5718225" y="544023"/>
                  <a:pt x="5696198" y="550944"/>
                  <a:pt x="5675065" y="564785"/>
                </a:cubicBezTo>
                <a:cubicBezTo>
                  <a:pt x="5653931" y="578626"/>
                  <a:pt x="5633839" y="599536"/>
                  <a:pt x="5614789" y="627516"/>
                </a:cubicBezTo>
                <a:lnTo>
                  <a:pt x="5614789" y="556525"/>
                </a:lnTo>
                <a:lnTo>
                  <a:pt x="5550942" y="556525"/>
                </a:lnTo>
                <a:lnTo>
                  <a:pt x="5550942" y="1042300"/>
                </a:lnTo>
                <a:lnTo>
                  <a:pt x="5614789" y="1042300"/>
                </a:lnTo>
                <a:lnTo>
                  <a:pt x="5614789" y="877994"/>
                </a:lnTo>
                <a:cubicBezTo>
                  <a:pt x="5614789" y="793757"/>
                  <a:pt x="5618659" y="737798"/>
                  <a:pt x="5626398" y="710116"/>
                </a:cubicBezTo>
                <a:cubicBezTo>
                  <a:pt x="5636518" y="674099"/>
                  <a:pt x="5651252" y="647533"/>
                  <a:pt x="5670600" y="630418"/>
                </a:cubicBezTo>
                <a:cubicBezTo>
                  <a:pt x="5689948" y="613303"/>
                  <a:pt x="5710039" y="604745"/>
                  <a:pt x="5730875" y="604745"/>
                </a:cubicBezTo>
                <a:cubicBezTo>
                  <a:pt x="5739805" y="604745"/>
                  <a:pt x="5750818" y="607573"/>
                  <a:pt x="5763915" y="613229"/>
                </a:cubicBezTo>
                <a:lnTo>
                  <a:pt x="5796508" y="560543"/>
                </a:lnTo>
                <a:cubicBezTo>
                  <a:pt x="5776863" y="549530"/>
                  <a:pt x="5758408" y="544023"/>
                  <a:pt x="5741144" y="544023"/>
                </a:cubicBezTo>
                <a:close/>
                <a:moveTo>
                  <a:pt x="5204470" y="544023"/>
                </a:moveTo>
                <a:cubicBezTo>
                  <a:pt x="5129331" y="544023"/>
                  <a:pt x="5067160" y="571259"/>
                  <a:pt x="5017958" y="625730"/>
                </a:cubicBezTo>
                <a:cubicBezTo>
                  <a:pt x="4973231" y="675141"/>
                  <a:pt x="4950867" y="733482"/>
                  <a:pt x="4950867" y="800752"/>
                </a:cubicBezTo>
                <a:cubicBezTo>
                  <a:pt x="4950867" y="868618"/>
                  <a:pt x="4974498" y="927926"/>
                  <a:pt x="5021760" y="978676"/>
                </a:cubicBezTo>
                <a:cubicBezTo>
                  <a:pt x="5069023" y="1029426"/>
                  <a:pt x="5129926" y="1054802"/>
                  <a:pt x="5204470" y="1054802"/>
                </a:cubicBezTo>
                <a:cubicBezTo>
                  <a:pt x="5278717" y="1054802"/>
                  <a:pt x="5339471" y="1029426"/>
                  <a:pt x="5386734" y="978676"/>
                </a:cubicBezTo>
                <a:cubicBezTo>
                  <a:pt x="5433996" y="927926"/>
                  <a:pt x="5457627" y="868618"/>
                  <a:pt x="5457627" y="800752"/>
                </a:cubicBezTo>
                <a:cubicBezTo>
                  <a:pt x="5457627" y="733184"/>
                  <a:pt x="5435263" y="674695"/>
                  <a:pt x="5390536" y="625284"/>
                </a:cubicBezTo>
                <a:cubicBezTo>
                  <a:pt x="5341334" y="571110"/>
                  <a:pt x="5279312" y="544023"/>
                  <a:pt x="5204470" y="544023"/>
                </a:cubicBezTo>
                <a:close/>
                <a:moveTo>
                  <a:pt x="3487542" y="544023"/>
                </a:moveTo>
                <a:cubicBezTo>
                  <a:pt x="3447996" y="544023"/>
                  <a:pt x="3412166" y="552507"/>
                  <a:pt x="3380051" y="569473"/>
                </a:cubicBezTo>
                <a:cubicBezTo>
                  <a:pt x="3347937" y="586440"/>
                  <a:pt x="3319539" y="611889"/>
                  <a:pt x="3294857" y="645822"/>
                </a:cubicBezTo>
                <a:lnTo>
                  <a:pt x="3294857" y="556525"/>
                </a:lnTo>
                <a:lnTo>
                  <a:pt x="3232349" y="556525"/>
                </a:lnTo>
                <a:lnTo>
                  <a:pt x="3232349" y="1220001"/>
                </a:lnTo>
                <a:lnTo>
                  <a:pt x="3294857" y="1220001"/>
                </a:lnTo>
                <a:lnTo>
                  <a:pt x="3294857" y="958808"/>
                </a:lnTo>
                <a:cubicBezTo>
                  <a:pt x="3321022" y="990657"/>
                  <a:pt x="3350311" y="1014618"/>
                  <a:pt x="3382723" y="1030692"/>
                </a:cubicBezTo>
                <a:cubicBezTo>
                  <a:pt x="3415135" y="1046765"/>
                  <a:pt x="3450670" y="1054802"/>
                  <a:pt x="3489328" y="1054802"/>
                </a:cubicBezTo>
                <a:cubicBezTo>
                  <a:pt x="3558017" y="1054802"/>
                  <a:pt x="3616671" y="1029873"/>
                  <a:pt x="3665289" y="980016"/>
                </a:cubicBezTo>
                <a:cubicBezTo>
                  <a:pt x="3713907" y="930158"/>
                  <a:pt x="3738216" y="869511"/>
                  <a:pt x="3738216" y="798073"/>
                </a:cubicBezTo>
                <a:cubicBezTo>
                  <a:pt x="3738216" y="728124"/>
                  <a:pt x="3713683" y="668295"/>
                  <a:pt x="3664619" y="618586"/>
                </a:cubicBezTo>
                <a:cubicBezTo>
                  <a:pt x="3615554" y="568878"/>
                  <a:pt x="3556529" y="544023"/>
                  <a:pt x="3487542" y="544023"/>
                </a:cubicBezTo>
                <a:close/>
                <a:moveTo>
                  <a:pt x="2308870" y="544023"/>
                </a:moveTo>
                <a:cubicBezTo>
                  <a:pt x="2233731" y="544023"/>
                  <a:pt x="2171560" y="571259"/>
                  <a:pt x="2122358" y="625730"/>
                </a:cubicBezTo>
                <a:cubicBezTo>
                  <a:pt x="2077631" y="675141"/>
                  <a:pt x="2055267" y="733482"/>
                  <a:pt x="2055267" y="800752"/>
                </a:cubicBezTo>
                <a:cubicBezTo>
                  <a:pt x="2055267" y="868618"/>
                  <a:pt x="2078898" y="927926"/>
                  <a:pt x="2126160" y="978676"/>
                </a:cubicBezTo>
                <a:cubicBezTo>
                  <a:pt x="2173423" y="1029426"/>
                  <a:pt x="2234326" y="1054802"/>
                  <a:pt x="2308870" y="1054802"/>
                </a:cubicBezTo>
                <a:cubicBezTo>
                  <a:pt x="2383117" y="1054802"/>
                  <a:pt x="2443871" y="1029426"/>
                  <a:pt x="2491134" y="978676"/>
                </a:cubicBezTo>
                <a:cubicBezTo>
                  <a:pt x="2538396" y="927926"/>
                  <a:pt x="2562027" y="868618"/>
                  <a:pt x="2562027" y="800752"/>
                </a:cubicBezTo>
                <a:cubicBezTo>
                  <a:pt x="2562027" y="733184"/>
                  <a:pt x="2539663" y="674695"/>
                  <a:pt x="2494936" y="625284"/>
                </a:cubicBezTo>
                <a:cubicBezTo>
                  <a:pt x="2445734" y="571110"/>
                  <a:pt x="2383712" y="544023"/>
                  <a:pt x="2308870" y="544023"/>
                </a:cubicBezTo>
                <a:close/>
                <a:moveTo>
                  <a:pt x="1969244" y="544023"/>
                </a:moveTo>
                <a:cubicBezTo>
                  <a:pt x="1946325" y="544023"/>
                  <a:pt x="1924298" y="550944"/>
                  <a:pt x="1903165" y="564785"/>
                </a:cubicBezTo>
                <a:cubicBezTo>
                  <a:pt x="1882031" y="578626"/>
                  <a:pt x="1861940" y="599536"/>
                  <a:pt x="1842890" y="627516"/>
                </a:cubicBezTo>
                <a:lnTo>
                  <a:pt x="1842890" y="556525"/>
                </a:lnTo>
                <a:lnTo>
                  <a:pt x="1779042" y="556525"/>
                </a:lnTo>
                <a:lnTo>
                  <a:pt x="1779042" y="1042300"/>
                </a:lnTo>
                <a:lnTo>
                  <a:pt x="1842890" y="1042300"/>
                </a:lnTo>
                <a:lnTo>
                  <a:pt x="1842890" y="877994"/>
                </a:lnTo>
                <a:cubicBezTo>
                  <a:pt x="1842890" y="793757"/>
                  <a:pt x="1846759" y="737798"/>
                  <a:pt x="1854498" y="710116"/>
                </a:cubicBezTo>
                <a:cubicBezTo>
                  <a:pt x="1864618" y="674099"/>
                  <a:pt x="1879352" y="647533"/>
                  <a:pt x="1898700" y="630418"/>
                </a:cubicBezTo>
                <a:cubicBezTo>
                  <a:pt x="1918048" y="613303"/>
                  <a:pt x="1938140" y="604745"/>
                  <a:pt x="1958975" y="604745"/>
                </a:cubicBezTo>
                <a:cubicBezTo>
                  <a:pt x="1967905" y="604745"/>
                  <a:pt x="1978918" y="607573"/>
                  <a:pt x="1992015" y="613229"/>
                </a:cubicBezTo>
                <a:lnTo>
                  <a:pt x="2024609" y="560543"/>
                </a:lnTo>
                <a:cubicBezTo>
                  <a:pt x="2004963" y="549530"/>
                  <a:pt x="1986509" y="544023"/>
                  <a:pt x="1969244" y="544023"/>
                </a:cubicBezTo>
                <a:close/>
                <a:moveTo>
                  <a:pt x="4080967" y="385522"/>
                </a:moveTo>
                <a:lnTo>
                  <a:pt x="4267172" y="1042300"/>
                </a:lnTo>
                <a:lnTo>
                  <a:pt x="4279429" y="1042300"/>
                </a:lnTo>
                <a:lnTo>
                  <a:pt x="4478115" y="545363"/>
                </a:lnTo>
                <a:lnTo>
                  <a:pt x="4673012" y="1042300"/>
                </a:lnTo>
                <a:lnTo>
                  <a:pt x="4685207" y="1042300"/>
                </a:lnTo>
                <a:lnTo>
                  <a:pt x="4873923" y="385522"/>
                </a:lnTo>
                <a:lnTo>
                  <a:pt x="4807006" y="385522"/>
                </a:lnTo>
                <a:lnTo>
                  <a:pt x="4670549" y="858795"/>
                </a:lnTo>
                <a:lnTo>
                  <a:pt x="4484456" y="385522"/>
                </a:lnTo>
                <a:lnTo>
                  <a:pt x="4470831" y="385522"/>
                </a:lnTo>
                <a:lnTo>
                  <a:pt x="4282554" y="858795"/>
                </a:lnTo>
                <a:lnTo>
                  <a:pt x="4148386" y="385522"/>
                </a:lnTo>
                <a:close/>
                <a:moveTo>
                  <a:pt x="5850384" y="369002"/>
                </a:moveTo>
                <a:lnTo>
                  <a:pt x="5850384" y="1042300"/>
                </a:lnTo>
                <a:lnTo>
                  <a:pt x="5912892" y="1042300"/>
                </a:lnTo>
                <a:lnTo>
                  <a:pt x="5912892" y="823586"/>
                </a:lnTo>
                <a:lnTo>
                  <a:pt x="6157544" y="1042300"/>
                </a:lnTo>
                <a:lnTo>
                  <a:pt x="6245523" y="1042300"/>
                </a:lnTo>
                <a:lnTo>
                  <a:pt x="5962898" y="788251"/>
                </a:lnTo>
                <a:lnTo>
                  <a:pt x="6229895" y="556525"/>
                </a:lnTo>
                <a:lnTo>
                  <a:pt x="6138108" y="556525"/>
                </a:lnTo>
                <a:lnTo>
                  <a:pt x="5912892" y="752574"/>
                </a:lnTo>
                <a:lnTo>
                  <a:pt x="5912892" y="369002"/>
                </a:lnTo>
                <a:close/>
                <a:moveTo>
                  <a:pt x="1345506" y="369002"/>
                </a:moveTo>
                <a:cubicBezTo>
                  <a:pt x="1276747" y="369002"/>
                  <a:pt x="1215133" y="384108"/>
                  <a:pt x="1160661" y="414320"/>
                </a:cubicBezTo>
                <a:cubicBezTo>
                  <a:pt x="1106190" y="444532"/>
                  <a:pt x="1063328" y="486427"/>
                  <a:pt x="1032074" y="540005"/>
                </a:cubicBezTo>
                <a:cubicBezTo>
                  <a:pt x="1000820" y="593583"/>
                  <a:pt x="985193" y="651477"/>
                  <a:pt x="985193" y="713688"/>
                </a:cubicBezTo>
                <a:cubicBezTo>
                  <a:pt x="985193" y="797329"/>
                  <a:pt x="1012429" y="870999"/>
                  <a:pt x="1066899" y="934697"/>
                </a:cubicBezTo>
                <a:cubicBezTo>
                  <a:pt x="1137742" y="1017446"/>
                  <a:pt x="1233885" y="1058820"/>
                  <a:pt x="1355329" y="1058820"/>
                </a:cubicBezTo>
                <a:cubicBezTo>
                  <a:pt x="1455341" y="1058820"/>
                  <a:pt x="1535187" y="1028980"/>
                  <a:pt x="1594867" y="969300"/>
                </a:cubicBezTo>
                <a:cubicBezTo>
                  <a:pt x="1654547" y="909620"/>
                  <a:pt x="1684685" y="829029"/>
                  <a:pt x="1685281" y="727529"/>
                </a:cubicBezTo>
                <a:lnTo>
                  <a:pt x="1402210" y="727529"/>
                </a:lnTo>
                <a:lnTo>
                  <a:pt x="1402210" y="790929"/>
                </a:lnTo>
                <a:lnTo>
                  <a:pt x="1611611" y="790929"/>
                </a:lnTo>
                <a:cubicBezTo>
                  <a:pt x="1602979" y="851651"/>
                  <a:pt x="1575296" y="901062"/>
                  <a:pt x="1528564" y="939162"/>
                </a:cubicBezTo>
                <a:cubicBezTo>
                  <a:pt x="1481833" y="977262"/>
                  <a:pt x="1424682" y="996312"/>
                  <a:pt x="1357114" y="996312"/>
                </a:cubicBezTo>
                <a:cubicBezTo>
                  <a:pt x="1301453" y="996312"/>
                  <a:pt x="1250256" y="983587"/>
                  <a:pt x="1203524" y="958138"/>
                </a:cubicBezTo>
                <a:cubicBezTo>
                  <a:pt x="1156792" y="932688"/>
                  <a:pt x="1120180" y="897714"/>
                  <a:pt x="1093689" y="853214"/>
                </a:cubicBezTo>
                <a:cubicBezTo>
                  <a:pt x="1067197" y="808714"/>
                  <a:pt x="1053951" y="761759"/>
                  <a:pt x="1053951" y="712348"/>
                </a:cubicBezTo>
                <a:cubicBezTo>
                  <a:pt x="1053951" y="664128"/>
                  <a:pt x="1066751" y="618363"/>
                  <a:pt x="1092349" y="575054"/>
                </a:cubicBezTo>
                <a:cubicBezTo>
                  <a:pt x="1117948" y="531745"/>
                  <a:pt x="1154038" y="497440"/>
                  <a:pt x="1200622" y="472139"/>
                </a:cubicBezTo>
                <a:cubicBezTo>
                  <a:pt x="1247205" y="446839"/>
                  <a:pt x="1296244" y="434188"/>
                  <a:pt x="1347738" y="434188"/>
                </a:cubicBezTo>
                <a:cubicBezTo>
                  <a:pt x="1389112" y="434188"/>
                  <a:pt x="1431603" y="443490"/>
                  <a:pt x="1475210" y="462094"/>
                </a:cubicBezTo>
                <a:cubicBezTo>
                  <a:pt x="1518816" y="480697"/>
                  <a:pt x="1558925" y="508007"/>
                  <a:pt x="1595537" y="544023"/>
                </a:cubicBezTo>
                <a:lnTo>
                  <a:pt x="1646436" y="495803"/>
                </a:lnTo>
                <a:cubicBezTo>
                  <a:pt x="1599704" y="451452"/>
                  <a:pt x="1551782" y="419231"/>
                  <a:pt x="1502668" y="399139"/>
                </a:cubicBezTo>
                <a:cubicBezTo>
                  <a:pt x="1453555" y="379048"/>
                  <a:pt x="1401167" y="369002"/>
                  <a:pt x="1345506" y="369002"/>
                </a:cubicBezTo>
                <a:close/>
                <a:moveTo>
                  <a:pt x="0" y="0"/>
                </a:moveTo>
                <a:lnTo>
                  <a:pt x="7818782" y="0"/>
                </a:lnTo>
                <a:lnTo>
                  <a:pt x="7818782" y="1611944"/>
                </a:lnTo>
                <a:lnTo>
                  <a:pt x="0" y="1611944"/>
                </a:lnTo>
                <a:close/>
              </a:path>
            </a:pathLst>
          </a:custGeom>
          <a:solidFill>
            <a:schemeClr val="accent6">
              <a:lumMod val="60000"/>
              <a:lumOff val="4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7200" dirty="0"/>
          </a:p>
        </p:txBody>
      </p:sp>
    </p:spTree>
    <p:extLst>
      <p:ext uri="{BB962C8B-B14F-4D97-AF65-F5344CB8AC3E}">
        <p14:creationId xmlns:p14="http://schemas.microsoft.com/office/powerpoint/2010/main" val="61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487" y="304800"/>
            <a:ext cx="5857461" cy="1015663"/>
          </a:xfrm>
          <a:prstGeom prst="rect">
            <a:avLst/>
          </a:prstGeom>
          <a:solidFill>
            <a:schemeClr val="accent4">
              <a:lumMod val="75000"/>
            </a:schemeClr>
          </a:solidFill>
        </p:spPr>
        <p:txBody>
          <a:bodyPr wrap="square" rtlCol="0">
            <a:spAutoFit/>
          </a:bodyPr>
          <a:lstStyle/>
          <a:p>
            <a:pPr algn="ctr"/>
            <a:r>
              <a:rPr lang="en-US" sz="6000" dirty="0" smtClean="0"/>
              <a:t>Pair work</a:t>
            </a:r>
            <a:endParaRPr lang="en-US" sz="6000" dirty="0"/>
          </a:p>
        </p:txBody>
      </p:sp>
      <p:sp>
        <p:nvSpPr>
          <p:cNvPr id="3" name="Rectangle 2"/>
          <p:cNvSpPr/>
          <p:nvPr/>
        </p:nvSpPr>
        <p:spPr>
          <a:xfrm>
            <a:off x="649357" y="1993949"/>
            <a:ext cx="11158329" cy="2062103"/>
          </a:xfrm>
          <a:prstGeom prst="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3200" dirty="0"/>
              <a:t>When writers give human characteristics and attributes to objects, it is called personification. Find out instances of personification in the poem. What ideas does the poet convey by using the device?</a:t>
            </a:r>
          </a:p>
        </p:txBody>
      </p:sp>
    </p:spTree>
    <p:extLst>
      <p:ext uri="{BB962C8B-B14F-4D97-AF65-F5344CB8AC3E}">
        <p14:creationId xmlns:p14="http://schemas.microsoft.com/office/powerpoint/2010/main" val="3835669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46923" y="450574"/>
            <a:ext cx="10124660" cy="4234714"/>
            <a:chOff x="1046923" y="450574"/>
            <a:chExt cx="10124660" cy="4234714"/>
          </a:xfrm>
        </p:grpSpPr>
        <p:sp>
          <p:nvSpPr>
            <p:cNvPr id="2" name="TextBox 1"/>
            <p:cNvSpPr txBox="1"/>
            <p:nvPr/>
          </p:nvSpPr>
          <p:spPr>
            <a:xfrm>
              <a:off x="3233531" y="450574"/>
              <a:ext cx="4943060" cy="923330"/>
            </a:xfrm>
            <a:prstGeom prst="rect">
              <a:avLst/>
            </a:prstGeom>
            <a:solidFill>
              <a:schemeClr val="accent4">
                <a:lumMod val="75000"/>
              </a:schemeClr>
            </a:solidFill>
          </p:spPr>
          <p:txBody>
            <a:bodyPr wrap="square" rtlCol="0">
              <a:spAutoFit/>
            </a:bodyPr>
            <a:lstStyle/>
            <a:p>
              <a:pPr algn="ctr"/>
              <a:r>
                <a:rPr lang="en-US" sz="5400" dirty="0" smtClean="0">
                  <a:latin typeface="Arial Black" panose="020B0A04020102020204" pitchFamily="34" charset="0"/>
                </a:rPr>
                <a:t>Evaluation</a:t>
              </a:r>
              <a:endParaRPr lang="en-US" sz="5400" dirty="0">
                <a:latin typeface="Arial Black" panose="020B0A04020102020204" pitchFamily="34" charset="0"/>
              </a:endParaRPr>
            </a:p>
          </p:txBody>
        </p:sp>
        <p:sp>
          <p:nvSpPr>
            <p:cNvPr id="3" name="Rectangle 2"/>
            <p:cNvSpPr/>
            <p:nvPr/>
          </p:nvSpPr>
          <p:spPr>
            <a:xfrm>
              <a:off x="1046923" y="2376964"/>
              <a:ext cx="10124660" cy="2308324"/>
            </a:xfrm>
            <a:prstGeom prst="rect">
              <a:avLst/>
            </a:prstGeom>
            <a:solidFill>
              <a:srgbClr val="92D050"/>
            </a:solidFill>
          </p:spPr>
          <p:txBody>
            <a:bodyPr wrap="square">
              <a:spAutoFit/>
            </a:bodyPr>
            <a:lstStyle/>
            <a:p>
              <a:r>
                <a:rPr lang="en-US" sz="4800" dirty="0"/>
                <a:t>Find 5 noun words and 5 adjectival words from the poem and make sentences with them.</a:t>
              </a:r>
            </a:p>
          </p:txBody>
        </p:sp>
      </p:grpSp>
      <p:graphicFrame>
        <p:nvGraphicFramePr>
          <p:cNvPr id="5" name="Table 4"/>
          <p:cNvGraphicFramePr>
            <a:graphicFrameLocks noGrp="1"/>
          </p:cNvGraphicFramePr>
          <p:nvPr>
            <p:extLst>
              <p:ext uri="{D42A27DB-BD31-4B8C-83A1-F6EECF244321}">
                <p14:modId xmlns:p14="http://schemas.microsoft.com/office/powerpoint/2010/main" val="785823943"/>
              </p:ext>
            </p:extLst>
          </p:nvPr>
        </p:nvGraphicFramePr>
        <p:xfrm>
          <a:off x="92766" y="174485"/>
          <a:ext cx="12099234" cy="6683515"/>
        </p:xfrm>
        <a:graphic>
          <a:graphicData uri="http://schemas.openxmlformats.org/drawingml/2006/table">
            <a:tbl>
              <a:tblPr firstRow="1" bandRow="1">
                <a:tableStyleId>{5C22544A-7EE6-4342-B048-85BDC9FD1C3A}</a:tableStyleId>
              </a:tblPr>
              <a:tblGrid>
                <a:gridCol w="6049617"/>
                <a:gridCol w="6049617"/>
              </a:tblGrid>
              <a:tr h="1062383">
                <a:tc>
                  <a:txBody>
                    <a:bodyPr/>
                    <a:lstStyle/>
                    <a:p>
                      <a:pPr algn="ctr"/>
                      <a:r>
                        <a:rPr lang="en-US" sz="4000" dirty="0" smtClean="0"/>
                        <a:t>Noun</a:t>
                      </a:r>
                      <a:endParaRPr lang="en-US" sz="4000" dirty="0"/>
                    </a:p>
                  </a:txBody>
                  <a:tcPr/>
                </a:tc>
                <a:tc>
                  <a:txBody>
                    <a:bodyPr/>
                    <a:lstStyle/>
                    <a:p>
                      <a:pPr algn="ctr"/>
                      <a:r>
                        <a:rPr lang="en-US" sz="3600" dirty="0" smtClean="0"/>
                        <a:t>Adjectives</a:t>
                      </a:r>
                      <a:endParaRPr lang="en-US" sz="3600" dirty="0"/>
                    </a:p>
                  </a:txBody>
                  <a:tcPr/>
                </a:tc>
              </a:tr>
              <a:tr h="1062383">
                <a:tc>
                  <a:txBody>
                    <a:bodyPr/>
                    <a:lstStyle/>
                    <a:p>
                      <a:r>
                        <a:rPr lang="en-US" sz="2800" dirty="0" err="1" smtClean="0"/>
                        <a:t>a.Wind</a:t>
                      </a:r>
                      <a:r>
                        <a:rPr lang="en-US" sz="2800" dirty="0" smtClean="0"/>
                        <a:t>: The southern</a:t>
                      </a:r>
                      <a:r>
                        <a:rPr lang="en-US" sz="2800" baseline="0" dirty="0" smtClean="0"/>
                        <a:t> wind is blowing gently.</a:t>
                      </a:r>
                      <a:endParaRPr lang="en-US" sz="2800" dirty="0"/>
                    </a:p>
                  </a:txBody>
                  <a:tcPr/>
                </a:tc>
                <a:tc>
                  <a:txBody>
                    <a:bodyPr/>
                    <a:lstStyle/>
                    <a:p>
                      <a:r>
                        <a:rPr lang="en-US" sz="2800" dirty="0" smtClean="0"/>
                        <a:t>Winter : It is a winter morning .</a:t>
                      </a:r>
                      <a:endParaRPr lang="en-US" sz="2800" dirty="0"/>
                    </a:p>
                  </a:txBody>
                  <a:tcPr/>
                </a:tc>
              </a:tr>
              <a:tr h="1062383">
                <a:tc>
                  <a:txBody>
                    <a:bodyPr/>
                    <a:lstStyle/>
                    <a:p>
                      <a:r>
                        <a:rPr lang="en-US" sz="2800" dirty="0" smtClean="0"/>
                        <a:t>Sky: The sky is blue.</a:t>
                      </a:r>
                      <a:endParaRPr lang="en-US" sz="2800" dirty="0"/>
                    </a:p>
                  </a:txBody>
                  <a:tcPr/>
                </a:tc>
                <a:tc>
                  <a:txBody>
                    <a:bodyPr/>
                    <a:lstStyle/>
                    <a:p>
                      <a:r>
                        <a:rPr lang="en-US" sz="2800" dirty="0" smtClean="0"/>
                        <a:t>Keen: I have keen interest in physics.</a:t>
                      </a:r>
                      <a:endParaRPr lang="en-US" sz="2800" dirty="0"/>
                    </a:p>
                  </a:txBody>
                  <a:tcPr/>
                </a:tc>
              </a:tr>
              <a:tr h="1062383">
                <a:tc>
                  <a:txBody>
                    <a:bodyPr/>
                    <a:lstStyle/>
                    <a:p>
                      <a:r>
                        <a:rPr lang="en-US" sz="2800" dirty="0" smtClean="0"/>
                        <a:t>Man:</a:t>
                      </a:r>
                      <a:r>
                        <a:rPr lang="en-US" sz="2800" baseline="0" dirty="0" smtClean="0"/>
                        <a:t> I see a man standing here.</a:t>
                      </a:r>
                      <a:endParaRPr lang="en-US" sz="2800" dirty="0"/>
                    </a:p>
                  </a:txBody>
                  <a:tcPr/>
                </a:tc>
                <a:tc>
                  <a:txBody>
                    <a:bodyPr/>
                    <a:lstStyle/>
                    <a:p>
                      <a:r>
                        <a:rPr lang="en-US" sz="2800" dirty="0" smtClean="0"/>
                        <a:t>Ingratitude: It is an ingratitude</a:t>
                      </a:r>
                      <a:r>
                        <a:rPr lang="en-US" sz="2800" baseline="0" dirty="0" smtClean="0"/>
                        <a:t> that we often do not say , “ Thank you” for one’ </a:t>
                      </a:r>
                      <a:r>
                        <a:rPr lang="en-US" sz="2800" baseline="0" dirty="0" err="1" smtClean="0"/>
                        <a:t>favour</a:t>
                      </a:r>
                      <a:r>
                        <a:rPr lang="en-US" sz="2800" baseline="0" dirty="0" smtClean="0"/>
                        <a:t> to us.</a:t>
                      </a:r>
                      <a:endParaRPr lang="en-US" sz="2800" dirty="0"/>
                    </a:p>
                  </a:txBody>
                  <a:tcPr/>
                </a:tc>
              </a:tr>
              <a:tr h="1062383">
                <a:tc>
                  <a:txBody>
                    <a:bodyPr/>
                    <a:lstStyle/>
                    <a:p>
                      <a:r>
                        <a:rPr lang="en-US" sz="2800" dirty="0" smtClean="0"/>
                        <a:t>Tooth: The little girl has broken her tooth.</a:t>
                      </a:r>
                      <a:endParaRPr lang="en-US" sz="2800" dirty="0"/>
                    </a:p>
                  </a:txBody>
                  <a:tcPr/>
                </a:tc>
                <a:tc>
                  <a:txBody>
                    <a:bodyPr/>
                    <a:lstStyle/>
                    <a:p>
                      <a:r>
                        <a:rPr lang="en-US" sz="2800" dirty="0" smtClean="0"/>
                        <a:t>Rude: He is a rude</a:t>
                      </a:r>
                      <a:r>
                        <a:rPr lang="en-US" sz="2800" baseline="0" dirty="0" smtClean="0"/>
                        <a:t> and arrogant boy.</a:t>
                      </a:r>
                      <a:endParaRPr lang="en-US" sz="2800" dirty="0"/>
                    </a:p>
                  </a:txBody>
                  <a:tcPr/>
                </a:tc>
              </a:tr>
              <a:tr h="1062383">
                <a:tc>
                  <a:txBody>
                    <a:bodyPr/>
                    <a:lstStyle/>
                    <a:p>
                      <a:r>
                        <a:rPr lang="en-US" sz="2800" dirty="0" smtClean="0"/>
                        <a:t>Breath: I use mouthwash</a:t>
                      </a:r>
                      <a:r>
                        <a:rPr lang="en-US" sz="2800" baseline="0" dirty="0" smtClean="0"/>
                        <a:t> for fresh </a:t>
                      </a:r>
                      <a:r>
                        <a:rPr lang="en-US" sz="2800" baseline="0" dirty="0" err="1" smtClean="0"/>
                        <a:t>brearth</a:t>
                      </a:r>
                      <a:r>
                        <a:rPr lang="en-US" sz="2800" baseline="0" dirty="0" smtClean="0"/>
                        <a:t>.</a:t>
                      </a:r>
                      <a:endParaRPr lang="en-US" sz="2800" dirty="0"/>
                    </a:p>
                  </a:txBody>
                  <a:tcPr/>
                </a:tc>
                <a:tc>
                  <a:txBody>
                    <a:bodyPr/>
                    <a:lstStyle/>
                    <a:p>
                      <a:r>
                        <a:rPr lang="en-US" sz="2800" dirty="0" smtClean="0"/>
                        <a:t>Sharp: A knife has a sharp edge.</a:t>
                      </a:r>
                      <a:endParaRPr lang="en-US" sz="2800" dirty="0"/>
                    </a:p>
                  </a:txBody>
                  <a:tcPr/>
                </a:tc>
              </a:tr>
            </a:tbl>
          </a:graphicData>
        </a:graphic>
      </p:graphicFrame>
    </p:spTree>
    <p:extLst>
      <p:ext uri="{BB962C8B-B14F-4D97-AF65-F5344CB8AC3E}">
        <p14:creationId xmlns:p14="http://schemas.microsoft.com/office/powerpoint/2010/main" val="15751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home work gif image"/>
          <p:cNvSpPr>
            <a:spLocks noChangeAspect="1" noChangeArrowheads="1"/>
          </p:cNvSpPr>
          <p:nvPr/>
        </p:nvSpPr>
        <p:spPr bwMode="auto">
          <a:xfrm>
            <a:off x="450574" y="75668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home work gif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450574" y="4598504"/>
            <a:ext cx="11304104" cy="923330"/>
          </a:xfrm>
          <a:prstGeom prst="rect">
            <a:avLst/>
          </a:prstGeom>
          <a:solidFill>
            <a:schemeClr val="accent1">
              <a:lumMod val="75000"/>
            </a:schemeClr>
          </a:solidFill>
        </p:spPr>
        <p:txBody>
          <a:bodyPr wrap="square" rtlCol="0">
            <a:spAutoFit/>
          </a:bodyPr>
          <a:lstStyle/>
          <a:p>
            <a:r>
              <a:rPr lang="en-US" sz="5400" dirty="0" smtClean="0"/>
              <a:t>Make a summery of the song.</a:t>
            </a:r>
            <a:endParaRPr lang="en-US" sz="5400" dirty="0"/>
          </a:p>
        </p:txBody>
      </p:sp>
      <p:sp>
        <p:nvSpPr>
          <p:cNvPr id="6" name="TextBox 5"/>
          <p:cNvSpPr txBox="1"/>
          <p:nvPr/>
        </p:nvSpPr>
        <p:spPr>
          <a:xfrm>
            <a:off x="2332382" y="553654"/>
            <a:ext cx="5327373" cy="1015663"/>
          </a:xfrm>
          <a:prstGeom prst="rect">
            <a:avLst/>
          </a:prstGeom>
          <a:solidFill>
            <a:schemeClr val="accent4">
              <a:lumMod val="75000"/>
            </a:schemeClr>
          </a:solidFill>
        </p:spPr>
        <p:txBody>
          <a:bodyPr wrap="square" rtlCol="0">
            <a:spAutoFit/>
          </a:bodyPr>
          <a:lstStyle/>
          <a:p>
            <a:r>
              <a:rPr lang="en-US" sz="6000" dirty="0" err="1" smtClean="0">
                <a:latin typeface="Arial Black" panose="020B0A04020102020204" pitchFamily="34" charset="0"/>
              </a:rPr>
              <a:t>HOMe</a:t>
            </a:r>
            <a:r>
              <a:rPr lang="en-US" sz="6000" dirty="0" smtClean="0">
                <a:latin typeface="Arial Black" panose="020B0A04020102020204" pitchFamily="34" charset="0"/>
              </a:rPr>
              <a:t> Work</a:t>
            </a:r>
            <a:endParaRPr lang="en-US" sz="6000" dirty="0">
              <a:latin typeface="Arial Black" panose="020B0A04020102020204" pitchFamily="34" charset="0"/>
            </a:endParaRPr>
          </a:p>
        </p:txBody>
      </p:sp>
    </p:spTree>
    <p:extLst>
      <p:ext uri="{BB962C8B-B14F-4D97-AF65-F5344CB8AC3E}">
        <p14:creationId xmlns:p14="http://schemas.microsoft.com/office/powerpoint/2010/main" val="71255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if image of rainbo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81810" y="1219200"/>
            <a:ext cx="8892208" cy="4161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1809" y="1219200"/>
            <a:ext cx="8892208" cy="4161183"/>
          </a:xfrm>
          <a:custGeom>
            <a:avLst/>
            <a:gdLst/>
            <a:ahLst/>
            <a:cxnLst/>
            <a:rect l="l" t="t" r="r" b="b"/>
            <a:pathLst>
              <a:path w="8892208" h="4161183">
                <a:moveTo>
                  <a:pt x="1307262" y="2610714"/>
                </a:moveTo>
                <a:cubicBezTo>
                  <a:pt x="1376164" y="2610714"/>
                  <a:pt x="1435606" y="2636313"/>
                  <a:pt x="1485591" y="2687510"/>
                </a:cubicBezTo>
                <a:cubicBezTo>
                  <a:pt x="1535576" y="2738706"/>
                  <a:pt x="1560568" y="2800619"/>
                  <a:pt x="1560568" y="2873247"/>
                </a:cubicBezTo>
                <a:cubicBezTo>
                  <a:pt x="1560568" y="2920078"/>
                  <a:pt x="1549217" y="2963734"/>
                  <a:pt x="1526514" y="3004216"/>
                </a:cubicBezTo>
                <a:cubicBezTo>
                  <a:pt x="1503812" y="3044697"/>
                  <a:pt x="1473144" y="3075951"/>
                  <a:pt x="1434510" y="3097977"/>
                </a:cubicBezTo>
                <a:cubicBezTo>
                  <a:pt x="1395877" y="3120004"/>
                  <a:pt x="1353461" y="3131017"/>
                  <a:pt x="1307262" y="3131017"/>
                </a:cubicBezTo>
                <a:cubicBezTo>
                  <a:pt x="1261064" y="3131017"/>
                  <a:pt x="1218648" y="3120004"/>
                  <a:pt x="1180014" y="3097977"/>
                </a:cubicBezTo>
                <a:cubicBezTo>
                  <a:pt x="1141381" y="3075951"/>
                  <a:pt x="1110713" y="3044697"/>
                  <a:pt x="1088011" y="3004216"/>
                </a:cubicBezTo>
                <a:cubicBezTo>
                  <a:pt x="1065308" y="2963734"/>
                  <a:pt x="1053957" y="2920078"/>
                  <a:pt x="1053957" y="2873247"/>
                </a:cubicBezTo>
                <a:cubicBezTo>
                  <a:pt x="1053957" y="2800619"/>
                  <a:pt x="1078850" y="2738706"/>
                  <a:pt x="1128636" y="2687510"/>
                </a:cubicBezTo>
                <a:cubicBezTo>
                  <a:pt x="1178422" y="2636313"/>
                  <a:pt x="1237965" y="2610714"/>
                  <a:pt x="1307262" y="2610714"/>
                </a:cubicBezTo>
                <a:close/>
                <a:moveTo>
                  <a:pt x="2951515" y="2609524"/>
                </a:moveTo>
                <a:cubicBezTo>
                  <a:pt x="3023660" y="2609524"/>
                  <a:pt x="3084410" y="2634697"/>
                  <a:pt x="3133765" y="2685045"/>
                </a:cubicBezTo>
                <a:cubicBezTo>
                  <a:pt x="3183120" y="2735392"/>
                  <a:pt x="3207797" y="2798027"/>
                  <a:pt x="3207797" y="2872949"/>
                </a:cubicBezTo>
                <a:cubicBezTo>
                  <a:pt x="3207797" y="2922106"/>
                  <a:pt x="3196797" y="2966306"/>
                  <a:pt x="3174795" y="3005550"/>
                </a:cubicBezTo>
                <a:cubicBezTo>
                  <a:pt x="3152793" y="3044795"/>
                  <a:pt x="3121378" y="3075914"/>
                  <a:pt x="3080549" y="3098908"/>
                </a:cubicBezTo>
                <a:cubicBezTo>
                  <a:pt x="3039721" y="3121901"/>
                  <a:pt x="2996511" y="3133398"/>
                  <a:pt x="2950920" y="3133398"/>
                </a:cubicBezTo>
                <a:cubicBezTo>
                  <a:pt x="2905726" y="3133398"/>
                  <a:pt x="2863407" y="3121802"/>
                  <a:pt x="2823965" y="3098610"/>
                </a:cubicBezTo>
                <a:cubicBezTo>
                  <a:pt x="2784522" y="3075418"/>
                  <a:pt x="2753107" y="3043010"/>
                  <a:pt x="2729720" y="3001388"/>
                </a:cubicBezTo>
                <a:cubicBezTo>
                  <a:pt x="2706332" y="2959766"/>
                  <a:pt x="2694638" y="2916159"/>
                  <a:pt x="2694638" y="2870568"/>
                </a:cubicBezTo>
                <a:cubicBezTo>
                  <a:pt x="2694638" y="2824586"/>
                  <a:pt x="2706233" y="2780981"/>
                  <a:pt x="2729422" y="2739753"/>
                </a:cubicBezTo>
                <a:cubicBezTo>
                  <a:pt x="2752611" y="2698524"/>
                  <a:pt x="2783829" y="2666512"/>
                  <a:pt x="2823077" y="2643717"/>
                </a:cubicBezTo>
                <a:cubicBezTo>
                  <a:pt x="2862324" y="2620921"/>
                  <a:pt x="2905137" y="2609524"/>
                  <a:pt x="2951515" y="2609524"/>
                </a:cubicBezTo>
                <a:close/>
                <a:moveTo>
                  <a:pt x="2114506" y="2609524"/>
                </a:moveTo>
                <a:cubicBezTo>
                  <a:pt x="2186651" y="2609524"/>
                  <a:pt x="2247400" y="2634697"/>
                  <a:pt x="2296755" y="2685045"/>
                </a:cubicBezTo>
                <a:cubicBezTo>
                  <a:pt x="2346110" y="2735392"/>
                  <a:pt x="2370788" y="2798027"/>
                  <a:pt x="2370788" y="2872949"/>
                </a:cubicBezTo>
                <a:cubicBezTo>
                  <a:pt x="2370788" y="2922106"/>
                  <a:pt x="2359787" y="2966306"/>
                  <a:pt x="2337785" y="3005550"/>
                </a:cubicBezTo>
                <a:cubicBezTo>
                  <a:pt x="2315784" y="3044795"/>
                  <a:pt x="2284369" y="3075914"/>
                  <a:pt x="2243541" y="3098908"/>
                </a:cubicBezTo>
                <a:cubicBezTo>
                  <a:pt x="2202712" y="3121901"/>
                  <a:pt x="2159502" y="3133398"/>
                  <a:pt x="2113911" y="3133398"/>
                </a:cubicBezTo>
                <a:cubicBezTo>
                  <a:pt x="2068717" y="3133398"/>
                  <a:pt x="2026398" y="3121802"/>
                  <a:pt x="1986956" y="3098610"/>
                </a:cubicBezTo>
                <a:cubicBezTo>
                  <a:pt x="1947514" y="3075418"/>
                  <a:pt x="1916098" y="3043010"/>
                  <a:pt x="1892710" y="3001388"/>
                </a:cubicBezTo>
                <a:cubicBezTo>
                  <a:pt x="1869323" y="2959766"/>
                  <a:pt x="1857629" y="2916159"/>
                  <a:pt x="1857629" y="2870568"/>
                </a:cubicBezTo>
                <a:cubicBezTo>
                  <a:pt x="1857629" y="2824586"/>
                  <a:pt x="1869223" y="2780981"/>
                  <a:pt x="1892413" y="2739753"/>
                </a:cubicBezTo>
                <a:cubicBezTo>
                  <a:pt x="1915602" y="2698524"/>
                  <a:pt x="1946820" y="2666512"/>
                  <a:pt x="1986067" y="2643717"/>
                </a:cubicBezTo>
                <a:cubicBezTo>
                  <a:pt x="2025315" y="2620921"/>
                  <a:pt x="2068127" y="2609524"/>
                  <a:pt x="2114506" y="2609524"/>
                </a:cubicBezTo>
                <a:close/>
                <a:moveTo>
                  <a:pt x="3398297" y="2545825"/>
                </a:moveTo>
                <a:lnTo>
                  <a:pt x="3664151" y="3144468"/>
                </a:lnTo>
                <a:lnTo>
                  <a:pt x="3539461" y="3430459"/>
                </a:lnTo>
                <a:lnTo>
                  <a:pt x="3627493" y="3430459"/>
                </a:lnTo>
                <a:lnTo>
                  <a:pt x="4013850" y="2545825"/>
                </a:lnTo>
                <a:lnTo>
                  <a:pt x="3925149" y="2545825"/>
                </a:lnTo>
                <a:lnTo>
                  <a:pt x="3708995" y="3044585"/>
                </a:lnTo>
                <a:lnTo>
                  <a:pt x="3486404" y="2545825"/>
                </a:lnTo>
                <a:close/>
                <a:moveTo>
                  <a:pt x="2944669" y="2529156"/>
                </a:moveTo>
                <a:cubicBezTo>
                  <a:pt x="2852594" y="2529156"/>
                  <a:pt x="2773815" y="2562295"/>
                  <a:pt x="2708330" y="2628574"/>
                </a:cubicBezTo>
                <a:cubicBezTo>
                  <a:pt x="2642846" y="2694852"/>
                  <a:pt x="2610104" y="2774624"/>
                  <a:pt x="2610104" y="2867889"/>
                </a:cubicBezTo>
                <a:cubicBezTo>
                  <a:pt x="2610104" y="2963139"/>
                  <a:pt x="2642548" y="3044002"/>
                  <a:pt x="2707437" y="3110479"/>
                </a:cubicBezTo>
                <a:cubicBezTo>
                  <a:pt x="2772326" y="3176956"/>
                  <a:pt x="2850610" y="3210194"/>
                  <a:pt x="2942288" y="3210194"/>
                </a:cubicBezTo>
                <a:cubicBezTo>
                  <a:pt x="2993882" y="3210194"/>
                  <a:pt x="3041408" y="3199478"/>
                  <a:pt x="3084865" y="3178047"/>
                </a:cubicBezTo>
                <a:cubicBezTo>
                  <a:pt x="3128323" y="3156616"/>
                  <a:pt x="3167515" y="3124667"/>
                  <a:pt x="3202440" y="3082202"/>
                </a:cubicBezTo>
                <a:lnTo>
                  <a:pt x="3202440" y="3193525"/>
                </a:lnTo>
                <a:lnTo>
                  <a:pt x="3284593" y="3193525"/>
                </a:lnTo>
                <a:lnTo>
                  <a:pt x="3284593" y="2545825"/>
                </a:lnTo>
                <a:lnTo>
                  <a:pt x="3202440" y="2545825"/>
                </a:lnTo>
                <a:lnTo>
                  <a:pt x="3202440" y="2664888"/>
                </a:lnTo>
                <a:cubicBezTo>
                  <a:pt x="3169896" y="2619644"/>
                  <a:pt x="3132094" y="2585711"/>
                  <a:pt x="3089033" y="2563089"/>
                </a:cubicBezTo>
                <a:cubicBezTo>
                  <a:pt x="3045971" y="2540467"/>
                  <a:pt x="2997851" y="2529156"/>
                  <a:pt x="2944669" y="2529156"/>
                </a:cubicBezTo>
                <a:close/>
                <a:moveTo>
                  <a:pt x="1307560" y="2529156"/>
                </a:moveTo>
                <a:cubicBezTo>
                  <a:pt x="1207374" y="2529156"/>
                  <a:pt x="1124480" y="2565471"/>
                  <a:pt x="1058878" y="2638099"/>
                </a:cubicBezTo>
                <a:cubicBezTo>
                  <a:pt x="999241" y="2703980"/>
                  <a:pt x="969422" y="2781767"/>
                  <a:pt x="969422" y="2871461"/>
                </a:cubicBezTo>
                <a:cubicBezTo>
                  <a:pt x="969422" y="2961948"/>
                  <a:pt x="1000931" y="3041026"/>
                  <a:pt x="1063947" y="3108693"/>
                </a:cubicBezTo>
                <a:cubicBezTo>
                  <a:pt x="1126963" y="3176360"/>
                  <a:pt x="1208168" y="3210194"/>
                  <a:pt x="1307560" y="3210194"/>
                </a:cubicBezTo>
                <a:cubicBezTo>
                  <a:pt x="1406556" y="3210194"/>
                  <a:pt x="1487561" y="3176360"/>
                  <a:pt x="1550578" y="3108693"/>
                </a:cubicBezTo>
                <a:cubicBezTo>
                  <a:pt x="1613594" y="3041026"/>
                  <a:pt x="1645102" y="2961948"/>
                  <a:pt x="1645102" y="2871461"/>
                </a:cubicBezTo>
                <a:cubicBezTo>
                  <a:pt x="1645102" y="2781371"/>
                  <a:pt x="1615284" y="2703385"/>
                  <a:pt x="1555648" y="2637503"/>
                </a:cubicBezTo>
                <a:cubicBezTo>
                  <a:pt x="1490045" y="2565272"/>
                  <a:pt x="1407349" y="2529156"/>
                  <a:pt x="1307560" y="2529156"/>
                </a:cubicBezTo>
                <a:close/>
                <a:moveTo>
                  <a:pt x="654502" y="2305319"/>
                </a:moveTo>
                <a:lnTo>
                  <a:pt x="654502" y="2545825"/>
                </a:lnTo>
                <a:lnTo>
                  <a:pt x="540798" y="2545825"/>
                </a:lnTo>
                <a:lnTo>
                  <a:pt x="540798" y="2617858"/>
                </a:lnTo>
                <a:lnTo>
                  <a:pt x="654502" y="2617858"/>
                </a:lnTo>
                <a:lnTo>
                  <a:pt x="654502" y="3193525"/>
                </a:lnTo>
                <a:lnTo>
                  <a:pt x="737846" y="3193525"/>
                </a:lnTo>
                <a:lnTo>
                  <a:pt x="737846" y="2617858"/>
                </a:lnTo>
                <a:lnTo>
                  <a:pt x="870005" y="2617858"/>
                </a:lnTo>
                <a:lnTo>
                  <a:pt x="870005" y="2545825"/>
                </a:lnTo>
                <a:lnTo>
                  <a:pt x="737846" y="2545825"/>
                </a:lnTo>
                <a:lnTo>
                  <a:pt x="737846" y="2305319"/>
                </a:lnTo>
                <a:close/>
                <a:moveTo>
                  <a:pt x="2365430" y="2295794"/>
                </a:moveTo>
                <a:lnTo>
                  <a:pt x="2365430" y="2664888"/>
                </a:lnTo>
                <a:cubicBezTo>
                  <a:pt x="2332887" y="2619644"/>
                  <a:pt x="2295084" y="2585711"/>
                  <a:pt x="2252023" y="2563089"/>
                </a:cubicBezTo>
                <a:cubicBezTo>
                  <a:pt x="2208962" y="2540467"/>
                  <a:pt x="2160841" y="2529156"/>
                  <a:pt x="2107660" y="2529156"/>
                </a:cubicBezTo>
                <a:cubicBezTo>
                  <a:pt x="2015585" y="2529156"/>
                  <a:pt x="1936805" y="2562295"/>
                  <a:pt x="1871321" y="2628574"/>
                </a:cubicBezTo>
                <a:cubicBezTo>
                  <a:pt x="1805837" y="2694852"/>
                  <a:pt x="1773094" y="2774624"/>
                  <a:pt x="1773094" y="2867889"/>
                </a:cubicBezTo>
                <a:cubicBezTo>
                  <a:pt x="1773094" y="2963139"/>
                  <a:pt x="1805539" y="3044002"/>
                  <a:pt x="1870428" y="3110479"/>
                </a:cubicBezTo>
                <a:cubicBezTo>
                  <a:pt x="1935317" y="3176956"/>
                  <a:pt x="2013601" y="3210194"/>
                  <a:pt x="2105279" y="3210194"/>
                </a:cubicBezTo>
                <a:cubicBezTo>
                  <a:pt x="2156873" y="3210194"/>
                  <a:pt x="2204398" y="3199478"/>
                  <a:pt x="2247856" y="3178047"/>
                </a:cubicBezTo>
                <a:cubicBezTo>
                  <a:pt x="2291314" y="3156616"/>
                  <a:pt x="2330505" y="3124667"/>
                  <a:pt x="2365430" y="3082202"/>
                </a:cubicBezTo>
                <a:lnTo>
                  <a:pt x="2365430" y="3193525"/>
                </a:lnTo>
                <a:lnTo>
                  <a:pt x="2447583" y="3193525"/>
                </a:lnTo>
                <a:lnTo>
                  <a:pt x="2447583" y="2295794"/>
                </a:lnTo>
                <a:close/>
                <a:moveTo>
                  <a:pt x="6679362" y="1143864"/>
                </a:moveTo>
                <a:cubicBezTo>
                  <a:pt x="6748263" y="1143864"/>
                  <a:pt x="6807705" y="1169463"/>
                  <a:pt x="6857691" y="1220660"/>
                </a:cubicBezTo>
                <a:cubicBezTo>
                  <a:pt x="6907675" y="1271856"/>
                  <a:pt x="6932667" y="1333769"/>
                  <a:pt x="6932667" y="1406397"/>
                </a:cubicBezTo>
                <a:cubicBezTo>
                  <a:pt x="6932667" y="1453228"/>
                  <a:pt x="6921316" y="1496885"/>
                  <a:pt x="6898613" y="1537366"/>
                </a:cubicBezTo>
                <a:cubicBezTo>
                  <a:pt x="6875911" y="1577847"/>
                  <a:pt x="6845243" y="1609101"/>
                  <a:pt x="6806610" y="1631128"/>
                </a:cubicBezTo>
                <a:cubicBezTo>
                  <a:pt x="6767977" y="1653154"/>
                  <a:pt x="6725561" y="1664167"/>
                  <a:pt x="6679362" y="1664167"/>
                </a:cubicBezTo>
                <a:cubicBezTo>
                  <a:pt x="6633163" y="1664167"/>
                  <a:pt x="6590747" y="1653154"/>
                  <a:pt x="6552114" y="1631128"/>
                </a:cubicBezTo>
                <a:cubicBezTo>
                  <a:pt x="6513481" y="1609101"/>
                  <a:pt x="6482813" y="1577847"/>
                  <a:pt x="6460110" y="1537366"/>
                </a:cubicBezTo>
                <a:cubicBezTo>
                  <a:pt x="6437408" y="1496885"/>
                  <a:pt x="6426057" y="1453228"/>
                  <a:pt x="6426057" y="1406397"/>
                </a:cubicBezTo>
                <a:cubicBezTo>
                  <a:pt x="6426057" y="1333769"/>
                  <a:pt x="6450950" y="1271856"/>
                  <a:pt x="6500736" y="1220660"/>
                </a:cubicBezTo>
                <a:cubicBezTo>
                  <a:pt x="6550521" y="1169463"/>
                  <a:pt x="6610063" y="1143864"/>
                  <a:pt x="6679362" y="1143864"/>
                </a:cubicBezTo>
                <a:close/>
                <a:moveTo>
                  <a:pt x="4637440" y="1142674"/>
                </a:moveTo>
                <a:cubicBezTo>
                  <a:pt x="4709585" y="1142674"/>
                  <a:pt x="4770335" y="1167847"/>
                  <a:pt x="4819690" y="1218195"/>
                </a:cubicBezTo>
                <a:cubicBezTo>
                  <a:pt x="4869045" y="1268542"/>
                  <a:pt x="4893722" y="1331177"/>
                  <a:pt x="4893722" y="1406099"/>
                </a:cubicBezTo>
                <a:cubicBezTo>
                  <a:pt x="4893722" y="1455256"/>
                  <a:pt x="4882722" y="1499456"/>
                  <a:pt x="4860720" y="1538701"/>
                </a:cubicBezTo>
                <a:cubicBezTo>
                  <a:pt x="4838718" y="1577945"/>
                  <a:pt x="4807303" y="1609064"/>
                  <a:pt x="4766474" y="1632058"/>
                </a:cubicBezTo>
                <a:cubicBezTo>
                  <a:pt x="4725646" y="1655052"/>
                  <a:pt x="4682436" y="1666549"/>
                  <a:pt x="4636845" y="1666549"/>
                </a:cubicBezTo>
                <a:cubicBezTo>
                  <a:pt x="4591651" y="1666549"/>
                  <a:pt x="4549333" y="1654952"/>
                  <a:pt x="4509890" y="1631760"/>
                </a:cubicBezTo>
                <a:cubicBezTo>
                  <a:pt x="4470447" y="1608568"/>
                  <a:pt x="4439032" y="1576160"/>
                  <a:pt x="4415645" y="1534538"/>
                </a:cubicBezTo>
                <a:cubicBezTo>
                  <a:pt x="4392257" y="1492916"/>
                  <a:pt x="4380563" y="1449309"/>
                  <a:pt x="4380563" y="1403718"/>
                </a:cubicBezTo>
                <a:cubicBezTo>
                  <a:pt x="4380563" y="1357736"/>
                  <a:pt x="4392158" y="1314131"/>
                  <a:pt x="4415347" y="1272903"/>
                </a:cubicBezTo>
                <a:cubicBezTo>
                  <a:pt x="4438536" y="1231674"/>
                  <a:pt x="4469754" y="1199662"/>
                  <a:pt x="4509002" y="1176867"/>
                </a:cubicBezTo>
                <a:cubicBezTo>
                  <a:pt x="4548249" y="1154071"/>
                  <a:pt x="4591062" y="1142674"/>
                  <a:pt x="4637440" y="1142674"/>
                </a:cubicBezTo>
                <a:close/>
                <a:moveTo>
                  <a:pt x="2160941" y="1142674"/>
                </a:moveTo>
                <a:cubicBezTo>
                  <a:pt x="2233085" y="1142674"/>
                  <a:pt x="2293835" y="1167847"/>
                  <a:pt x="2343190" y="1218195"/>
                </a:cubicBezTo>
                <a:cubicBezTo>
                  <a:pt x="2392545" y="1268542"/>
                  <a:pt x="2417223" y="1331177"/>
                  <a:pt x="2417223" y="1406099"/>
                </a:cubicBezTo>
                <a:cubicBezTo>
                  <a:pt x="2417223" y="1455256"/>
                  <a:pt x="2406222" y="1499456"/>
                  <a:pt x="2384220" y="1538701"/>
                </a:cubicBezTo>
                <a:cubicBezTo>
                  <a:pt x="2362218" y="1577945"/>
                  <a:pt x="2330803" y="1609064"/>
                  <a:pt x="2289975" y="1632058"/>
                </a:cubicBezTo>
                <a:cubicBezTo>
                  <a:pt x="2249146" y="1655052"/>
                  <a:pt x="2205937" y="1666549"/>
                  <a:pt x="2160345" y="1666549"/>
                </a:cubicBezTo>
                <a:cubicBezTo>
                  <a:pt x="2115151" y="1666549"/>
                  <a:pt x="2072833" y="1654952"/>
                  <a:pt x="2033390" y="1631760"/>
                </a:cubicBezTo>
                <a:cubicBezTo>
                  <a:pt x="1993948" y="1608568"/>
                  <a:pt x="1962532" y="1576160"/>
                  <a:pt x="1939145" y="1534538"/>
                </a:cubicBezTo>
                <a:cubicBezTo>
                  <a:pt x="1915757" y="1492916"/>
                  <a:pt x="1904063" y="1449309"/>
                  <a:pt x="1904063" y="1403718"/>
                </a:cubicBezTo>
                <a:cubicBezTo>
                  <a:pt x="1904063" y="1357736"/>
                  <a:pt x="1915658" y="1314131"/>
                  <a:pt x="1938847" y="1272903"/>
                </a:cubicBezTo>
                <a:cubicBezTo>
                  <a:pt x="1962037" y="1231674"/>
                  <a:pt x="1993255" y="1199662"/>
                  <a:pt x="2032502" y="1176867"/>
                </a:cubicBezTo>
                <a:cubicBezTo>
                  <a:pt x="2071749" y="1154071"/>
                  <a:pt x="2114562" y="1142674"/>
                  <a:pt x="2160941" y="1142674"/>
                </a:cubicBezTo>
                <a:close/>
                <a:moveTo>
                  <a:pt x="7395225" y="1062306"/>
                </a:moveTo>
                <a:cubicBezTo>
                  <a:pt x="7364666" y="1062306"/>
                  <a:pt x="7335297" y="1071534"/>
                  <a:pt x="7307119" y="1089988"/>
                </a:cubicBezTo>
                <a:cubicBezTo>
                  <a:pt x="7278941" y="1108443"/>
                  <a:pt x="7252152" y="1136324"/>
                  <a:pt x="7226751" y="1173630"/>
                </a:cubicBezTo>
                <a:lnTo>
                  <a:pt x="7226751" y="1078975"/>
                </a:lnTo>
                <a:lnTo>
                  <a:pt x="7141622" y="1078975"/>
                </a:lnTo>
                <a:lnTo>
                  <a:pt x="7141622" y="1726675"/>
                </a:lnTo>
                <a:lnTo>
                  <a:pt x="7226751" y="1726675"/>
                </a:lnTo>
                <a:lnTo>
                  <a:pt x="7226751" y="1507600"/>
                </a:lnTo>
                <a:cubicBezTo>
                  <a:pt x="7226751" y="1395285"/>
                  <a:pt x="7231911" y="1320672"/>
                  <a:pt x="7242230" y="1283763"/>
                </a:cubicBezTo>
                <a:cubicBezTo>
                  <a:pt x="7255723" y="1235741"/>
                  <a:pt x="7275369" y="1200320"/>
                  <a:pt x="7301165" y="1177499"/>
                </a:cubicBezTo>
                <a:cubicBezTo>
                  <a:pt x="7326963" y="1154679"/>
                  <a:pt x="7353751" y="1143269"/>
                  <a:pt x="7381533" y="1143269"/>
                </a:cubicBezTo>
                <a:cubicBezTo>
                  <a:pt x="7393439" y="1143269"/>
                  <a:pt x="7408123" y="1147039"/>
                  <a:pt x="7425586" y="1154580"/>
                </a:cubicBezTo>
                <a:lnTo>
                  <a:pt x="7469044" y="1084333"/>
                </a:lnTo>
                <a:cubicBezTo>
                  <a:pt x="7442850" y="1069649"/>
                  <a:pt x="7418244" y="1062306"/>
                  <a:pt x="7395225" y="1062306"/>
                </a:cubicBezTo>
                <a:close/>
                <a:moveTo>
                  <a:pt x="6679659" y="1062306"/>
                </a:moveTo>
                <a:cubicBezTo>
                  <a:pt x="6579473" y="1062306"/>
                  <a:pt x="6496580" y="1098620"/>
                  <a:pt x="6430977" y="1171249"/>
                </a:cubicBezTo>
                <a:cubicBezTo>
                  <a:pt x="6371341" y="1237130"/>
                  <a:pt x="6341522" y="1314917"/>
                  <a:pt x="6341522" y="1404611"/>
                </a:cubicBezTo>
                <a:cubicBezTo>
                  <a:pt x="6341522" y="1495099"/>
                  <a:pt x="6373030" y="1574176"/>
                  <a:pt x="6436047" y="1641843"/>
                </a:cubicBezTo>
                <a:cubicBezTo>
                  <a:pt x="6499063" y="1709510"/>
                  <a:pt x="6580267" y="1743344"/>
                  <a:pt x="6679659" y="1743344"/>
                </a:cubicBezTo>
                <a:cubicBezTo>
                  <a:pt x="6778655" y="1743344"/>
                  <a:pt x="6859661" y="1709510"/>
                  <a:pt x="6922677" y="1641843"/>
                </a:cubicBezTo>
                <a:cubicBezTo>
                  <a:pt x="6985693" y="1574176"/>
                  <a:pt x="7017201" y="1495099"/>
                  <a:pt x="7017201" y="1404611"/>
                </a:cubicBezTo>
                <a:cubicBezTo>
                  <a:pt x="7017201" y="1314520"/>
                  <a:pt x="6987383" y="1236535"/>
                  <a:pt x="6927747" y="1170653"/>
                </a:cubicBezTo>
                <a:cubicBezTo>
                  <a:pt x="6862144" y="1098422"/>
                  <a:pt x="6779449" y="1062306"/>
                  <a:pt x="6679659" y="1062306"/>
                </a:cubicBezTo>
                <a:close/>
                <a:moveTo>
                  <a:pt x="4630594" y="1062306"/>
                </a:moveTo>
                <a:cubicBezTo>
                  <a:pt x="4538519" y="1062306"/>
                  <a:pt x="4459740" y="1095445"/>
                  <a:pt x="4394255" y="1161724"/>
                </a:cubicBezTo>
                <a:cubicBezTo>
                  <a:pt x="4328771" y="1228002"/>
                  <a:pt x="4296029" y="1307774"/>
                  <a:pt x="4296029" y="1401039"/>
                </a:cubicBezTo>
                <a:cubicBezTo>
                  <a:pt x="4296029" y="1496289"/>
                  <a:pt x="4328473" y="1577153"/>
                  <a:pt x="4393362" y="1643629"/>
                </a:cubicBezTo>
                <a:cubicBezTo>
                  <a:pt x="4458251" y="1710106"/>
                  <a:pt x="4536535" y="1743344"/>
                  <a:pt x="4628213" y="1743344"/>
                </a:cubicBezTo>
                <a:cubicBezTo>
                  <a:pt x="4679807" y="1743344"/>
                  <a:pt x="4727333" y="1732628"/>
                  <a:pt x="4770790" y="1711197"/>
                </a:cubicBezTo>
                <a:cubicBezTo>
                  <a:pt x="4814248" y="1689766"/>
                  <a:pt x="4853440" y="1657817"/>
                  <a:pt x="4888365" y="1615352"/>
                </a:cubicBezTo>
                <a:lnTo>
                  <a:pt x="4888365" y="1726675"/>
                </a:lnTo>
                <a:lnTo>
                  <a:pt x="4970518" y="1726675"/>
                </a:lnTo>
                <a:lnTo>
                  <a:pt x="4970518" y="1078975"/>
                </a:lnTo>
                <a:lnTo>
                  <a:pt x="4888365" y="1078975"/>
                </a:lnTo>
                <a:lnTo>
                  <a:pt x="4888365" y="1198038"/>
                </a:lnTo>
                <a:cubicBezTo>
                  <a:pt x="4855821" y="1152794"/>
                  <a:pt x="4818019" y="1118861"/>
                  <a:pt x="4774958" y="1096239"/>
                </a:cubicBezTo>
                <a:cubicBezTo>
                  <a:pt x="4731897" y="1073617"/>
                  <a:pt x="4683776" y="1062306"/>
                  <a:pt x="4630594" y="1062306"/>
                </a:cubicBezTo>
                <a:close/>
                <a:moveTo>
                  <a:pt x="3670653" y="1062306"/>
                </a:moveTo>
                <a:cubicBezTo>
                  <a:pt x="3619369" y="1062306"/>
                  <a:pt x="3576932" y="1078578"/>
                  <a:pt x="3543340" y="1111122"/>
                </a:cubicBezTo>
                <a:cubicBezTo>
                  <a:pt x="3509748" y="1143666"/>
                  <a:pt x="3492952" y="1184544"/>
                  <a:pt x="3492952" y="1233756"/>
                </a:cubicBezTo>
                <a:cubicBezTo>
                  <a:pt x="3492952" y="1271460"/>
                  <a:pt x="3503491" y="1304995"/>
                  <a:pt x="3524569" y="1334364"/>
                </a:cubicBezTo>
                <a:cubicBezTo>
                  <a:pt x="3545647" y="1363733"/>
                  <a:pt x="3585421" y="1393499"/>
                  <a:pt x="3643892" y="1423661"/>
                </a:cubicBezTo>
                <a:cubicBezTo>
                  <a:pt x="3698375" y="1451442"/>
                  <a:pt x="3733375" y="1474461"/>
                  <a:pt x="3748890" y="1492717"/>
                </a:cubicBezTo>
                <a:cubicBezTo>
                  <a:pt x="3764399" y="1511370"/>
                  <a:pt x="3772154" y="1532603"/>
                  <a:pt x="3772154" y="1556416"/>
                </a:cubicBezTo>
                <a:cubicBezTo>
                  <a:pt x="3772154" y="1585388"/>
                  <a:pt x="3760418" y="1610589"/>
                  <a:pt x="3736946" y="1632021"/>
                </a:cubicBezTo>
                <a:cubicBezTo>
                  <a:pt x="3713475" y="1653452"/>
                  <a:pt x="3685033" y="1664167"/>
                  <a:pt x="3651621" y="1664167"/>
                </a:cubicBezTo>
                <a:cubicBezTo>
                  <a:pt x="3603885" y="1664167"/>
                  <a:pt x="3558734" y="1640156"/>
                  <a:pt x="3516169" y="1592135"/>
                </a:cubicBezTo>
                <a:lnTo>
                  <a:pt x="3463782" y="1651666"/>
                </a:lnTo>
                <a:cubicBezTo>
                  <a:pt x="3486044" y="1680241"/>
                  <a:pt x="3514166" y="1702664"/>
                  <a:pt x="3548149" y="1718936"/>
                </a:cubicBezTo>
                <a:cubicBezTo>
                  <a:pt x="3582131" y="1735208"/>
                  <a:pt x="3617806" y="1743344"/>
                  <a:pt x="3655175" y="1743344"/>
                </a:cubicBezTo>
                <a:cubicBezTo>
                  <a:pt x="3711215" y="1743344"/>
                  <a:pt x="3757917" y="1724889"/>
                  <a:pt x="3795282" y="1687980"/>
                </a:cubicBezTo>
                <a:cubicBezTo>
                  <a:pt x="3832648" y="1651071"/>
                  <a:pt x="3851330" y="1606025"/>
                  <a:pt x="3851330" y="1552844"/>
                </a:cubicBezTo>
                <a:cubicBezTo>
                  <a:pt x="3851330" y="1515141"/>
                  <a:pt x="3840395" y="1481208"/>
                  <a:pt x="3818523" y="1451045"/>
                </a:cubicBezTo>
                <a:cubicBezTo>
                  <a:pt x="3796248" y="1421280"/>
                  <a:pt x="3754090" y="1390324"/>
                  <a:pt x="3692047" y="1358177"/>
                </a:cubicBezTo>
                <a:cubicBezTo>
                  <a:pt x="3641142" y="1331983"/>
                  <a:pt x="3607733" y="1309163"/>
                  <a:pt x="3591820" y="1289716"/>
                </a:cubicBezTo>
                <a:cubicBezTo>
                  <a:pt x="3575915" y="1270666"/>
                  <a:pt x="3567961" y="1250624"/>
                  <a:pt x="3567961" y="1229589"/>
                </a:cubicBezTo>
                <a:cubicBezTo>
                  <a:pt x="3567961" y="1205777"/>
                  <a:pt x="3577611" y="1184941"/>
                  <a:pt x="3596909" y="1167081"/>
                </a:cubicBezTo>
                <a:cubicBezTo>
                  <a:pt x="3616206" y="1149222"/>
                  <a:pt x="3639386" y="1140292"/>
                  <a:pt x="3666448" y="1140292"/>
                </a:cubicBezTo>
                <a:cubicBezTo>
                  <a:pt x="3709019" y="1140292"/>
                  <a:pt x="3752589" y="1161922"/>
                  <a:pt x="3797157" y="1205181"/>
                </a:cubicBezTo>
                <a:lnTo>
                  <a:pt x="3850735" y="1149817"/>
                </a:lnTo>
                <a:cubicBezTo>
                  <a:pt x="3790311" y="1091477"/>
                  <a:pt x="3730283" y="1062306"/>
                  <a:pt x="3670653" y="1062306"/>
                </a:cubicBezTo>
                <a:close/>
                <a:moveTo>
                  <a:pt x="2154095" y="1062306"/>
                </a:moveTo>
                <a:cubicBezTo>
                  <a:pt x="2062019" y="1062306"/>
                  <a:pt x="1983240" y="1095445"/>
                  <a:pt x="1917755" y="1161724"/>
                </a:cubicBezTo>
                <a:cubicBezTo>
                  <a:pt x="1852271" y="1228002"/>
                  <a:pt x="1819529" y="1307774"/>
                  <a:pt x="1819529" y="1401039"/>
                </a:cubicBezTo>
                <a:cubicBezTo>
                  <a:pt x="1819529" y="1496289"/>
                  <a:pt x="1851973" y="1577153"/>
                  <a:pt x="1916863" y="1643629"/>
                </a:cubicBezTo>
                <a:cubicBezTo>
                  <a:pt x="1981752" y="1710106"/>
                  <a:pt x="2060035" y="1743344"/>
                  <a:pt x="2151714" y="1743344"/>
                </a:cubicBezTo>
                <a:cubicBezTo>
                  <a:pt x="2203307" y="1743344"/>
                  <a:pt x="2250833" y="1732628"/>
                  <a:pt x="2294291" y="1711197"/>
                </a:cubicBezTo>
                <a:cubicBezTo>
                  <a:pt x="2337748" y="1689766"/>
                  <a:pt x="2376940" y="1657817"/>
                  <a:pt x="2411865" y="1615352"/>
                </a:cubicBezTo>
                <a:lnTo>
                  <a:pt x="2411865" y="1726675"/>
                </a:lnTo>
                <a:lnTo>
                  <a:pt x="2494018" y="1726675"/>
                </a:lnTo>
                <a:lnTo>
                  <a:pt x="2494018" y="1078975"/>
                </a:lnTo>
                <a:lnTo>
                  <a:pt x="2411865" y="1078975"/>
                </a:lnTo>
                <a:lnTo>
                  <a:pt x="2411865" y="1198038"/>
                </a:lnTo>
                <a:cubicBezTo>
                  <a:pt x="2379321" y="1152794"/>
                  <a:pt x="2341519" y="1118861"/>
                  <a:pt x="2298458" y="1096239"/>
                </a:cubicBezTo>
                <a:cubicBezTo>
                  <a:pt x="2255397" y="1073617"/>
                  <a:pt x="2207276" y="1062306"/>
                  <a:pt x="2154095" y="1062306"/>
                </a:cubicBezTo>
                <a:close/>
                <a:moveTo>
                  <a:pt x="508651" y="850970"/>
                </a:moveTo>
                <a:lnTo>
                  <a:pt x="508651" y="936695"/>
                </a:lnTo>
                <a:lnTo>
                  <a:pt x="703913" y="936695"/>
                </a:lnTo>
                <a:lnTo>
                  <a:pt x="703913" y="1726675"/>
                </a:lnTo>
                <a:lnTo>
                  <a:pt x="793210" y="1726675"/>
                </a:lnTo>
                <a:lnTo>
                  <a:pt x="793210" y="936695"/>
                </a:lnTo>
                <a:lnTo>
                  <a:pt x="988473" y="936695"/>
                </a:lnTo>
                <a:lnTo>
                  <a:pt x="988473" y="850970"/>
                </a:lnTo>
                <a:close/>
                <a:moveTo>
                  <a:pt x="2750002" y="838469"/>
                </a:moveTo>
                <a:lnTo>
                  <a:pt x="2750002" y="1078975"/>
                </a:lnTo>
                <a:lnTo>
                  <a:pt x="2636298" y="1078975"/>
                </a:lnTo>
                <a:lnTo>
                  <a:pt x="2636298" y="1151008"/>
                </a:lnTo>
                <a:lnTo>
                  <a:pt x="2750002" y="1151008"/>
                </a:lnTo>
                <a:lnTo>
                  <a:pt x="2750002" y="1726675"/>
                </a:lnTo>
                <a:lnTo>
                  <a:pt x="2833346" y="1726675"/>
                </a:lnTo>
                <a:lnTo>
                  <a:pt x="2833346" y="1151008"/>
                </a:lnTo>
                <a:lnTo>
                  <a:pt x="2965505" y="1151008"/>
                </a:lnTo>
                <a:lnTo>
                  <a:pt x="2965505" y="1078975"/>
                </a:lnTo>
                <a:lnTo>
                  <a:pt x="2833346" y="1078975"/>
                </a:lnTo>
                <a:lnTo>
                  <a:pt x="2833346" y="838469"/>
                </a:lnTo>
                <a:close/>
                <a:moveTo>
                  <a:pt x="5389022" y="828944"/>
                </a:moveTo>
                <a:lnTo>
                  <a:pt x="5389022" y="1726675"/>
                </a:lnTo>
                <a:lnTo>
                  <a:pt x="5472366" y="1726675"/>
                </a:lnTo>
                <a:lnTo>
                  <a:pt x="5472366" y="828944"/>
                </a:lnTo>
                <a:close/>
                <a:moveTo>
                  <a:pt x="5141372" y="828944"/>
                </a:moveTo>
                <a:lnTo>
                  <a:pt x="5141372" y="1726675"/>
                </a:lnTo>
                <a:lnTo>
                  <a:pt x="5224716" y="1726675"/>
                </a:lnTo>
                <a:lnTo>
                  <a:pt x="5224716" y="828944"/>
                </a:lnTo>
                <a:close/>
                <a:moveTo>
                  <a:pt x="3153624" y="828944"/>
                </a:moveTo>
                <a:lnTo>
                  <a:pt x="3153624" y="992655"/>
                </a:lnTo>
                <a:lnTo>
                  <a:pt x="3206011" y="992655"/>
                </a:lnTo>
                <a:cubicBezTo>
                  <a:pt x="3203630" y="1019642"/>
                  <a:pt x="3199860" y="1041669"/>
                  <a:pt x="3194700" y="1058735"/>
                </a:cubicBezTo>
                <a:cubicBezTo>
                  <a:pt x="3189542" y="1075800"/>
                  <a:pt x="3179421" y="1099414"/>
                  <a:pt x="3164340" y="1129577"/>
                </a:cubicBezTo>
                <a:lnTo>
                  <a:pt x="3210179" y="1155770"/>
                </a:lnTo>
                <a:cubicBezTo>
                  <a:pt x="3230419" y="1115686"/>
                  <a:pt x="3244012" y="1081059"/>
                  <a:pt x="3250958" y="1051888"/>
                </a:cubicBezTo>
                <a:cubicBezTo>
                  <a:pt x="3257903" y="1022718"/>
                  <a:pt x="3261375" y="982535"/>
                  <a:pt x="3261375" y="931338"/>
                </a:cubicBezTo>
                <a:lnTo>
                  <a:pt x="3261375" y="828944"/>
                </a:lnTo>
                <a:close/>
                <a:moveTo>
                  <a:pt x="1105749" y="828944"/>
                </a:moveTo>
                <a:lnTo>
                  <a:pt x="1105749" y="1726675"/>
                </a:lnTo>
                <a:lnTo>
                  <a:pt x="1189093" y="1726675"/>
                </a:lnTo>
                <a:lnTo>
                  <a:pt x="1189093" y="1489145"/>
                </a:lnTo>
                <a:cubicBezTo>
                  <a:pt x="1189093" y="1403420"/>
                  <a:pt x="1193062" y="1344683"/>
                  <a:pt x="1200999" y="1312933"/>
                </a:cubicBezTo>
                <a:cubicBezTo>
                  <a:pt x="1213700" y="1263720"/>
                  <a:pt x="1239992" y="1222445"/>
                  <a:pt x="1279878" y="1189108"/>
                </a:cubicBezTo>
                <a:cubicBezTo>
                  <a:pt x="1319764" y="1155770"/>
                  <a:pt x="1364908" y="1139102"/>
                  <a:pt x="1415312" y="1139102"/>
                </a:cubicBezTo>
                <a:cubicBezTo>
                  <a:pt x="1459365" y="1139102"/>
                  <a:pt x="1494984" y="1149917"/>
                  <a:pt x="1522170" y="1171546"/>
                </a:cubicBezTo>
                <a:cubicBezTo>
                  <a:pt x="1549356" y="1193176"/>
                  <a:pt x="1568108" y="1225422"/>
                  <a:pt x="1578428" y="1268285"/>
                </a:cubicBezTo>
                <a:cubicBezTo>
                  <a:pt x="1584380" y="1293288"/>
                  <a:pt x="1587357" y="1343095"/>
                  <a:pt x="1587357" y="1417708"/>
                </a:cubicBezTo>
                <a:lnTo>
                  <a:pt x="1587357" y="1726675"/>
                </a:lnTo>
                <a:lnTo>
                  <a:pt x="1670701" y="1726675"/>
                </a:lnTo>
                <a:lnTo>
                  <a:pt x="1670701" y="1393300"/>
                </a:lnTo>
                <a:cubicBezTo>
                  <a:pt x="1670701" y="1304797"/>
                  <a:pt x="1661771" y="1239809"/>
                  <a:pt x="1643912" y="1198335"/>
                </a:cubicBezTo>
                <a:cubicBezTo>
                  <a:pt x="1626052" y="1156862"/>
                  <a:pt x="1598370" y="1123822"/>
                  <a:pt x="1560866" y="1099216"/>
                </a:cubicBezTo>
                <a:cubicBezTo>
                  <a:pt x="1523361" y="1074609"/>
                  <a:pt x="1480400" y="1062306"/>
                  <a:pt x="1431980" y="1062306"/>
                </a:cubicBezTo>
                <a:cubicBezTo>
                  <a:pt x="1384752" y="1062306"/>
                  <a:pt x="1340898" y="1073320"/>
                  <a:pt x="1300417" y="1095346"/>
                </a:cubicBezTo>
                <a:cubicBezTo>
                  <a:pt x="1259935" y="1117373"/>
                  <a:pt x="1222828" y="1150611"/>
                  <a:pt x="1189093" y="1195061"/>
                </a:cubicBezTo>
                <a:lnTo>
                  <a:pt x="1189093" y="828944"/>
                </a:lnTo>
                <a:close/>
                <a:moveTo>
                  <a:pt x="6161738" y="812275"/>
                </a:moveTo>
                <a:cubicBezTo>
                  <a:pt x="6132766" y="812275"/>
                  <a:pt x="6108060" y="818327"/>
                  <a:pt x="6087621" y="830432"/>
                </a:cubicBezTo>
                <a:cubicBezTo>
                  <a:pt x="6067183" y="842537"/>
                  <a:pt x="6052696" y="858511"/>
                  <a:pt x="6044164" y="878355"/>
                </a:cubicBezTo>
                <a:cubicBezTo>
                  <a:pt x="6035631" y="898199"/>
                  <a:pt x="6031364" y="931338"/>
                  <a:pt x="6031364" y="977772"/>
                </a:cubicBezTo>
                <a:lnTo>
                  <a:pt x="6031364" y="1078975"/>
                </a:lnTo>
                <a:lnTo>
                  <a:pt x="5946235" y="1078975"/>
                </a:lnTo>
                <a:lnTo>
                  <a:pt x="5946235" y="1151008"/>
                </a:lnTo>
                <a:lnTo>
                  <a:pt x="6031364" y="1151008"/>
                </a:lnTo>
                <a:lnTo>
                  <a:pt x="6031364" y="1726675"/>
                </a:lnTo>
                <a:lnTo>
                  <a:pt x="6114708" y="1726675"/>
                </a:lnTo>
                <a:lnTo>
                  <a:pt x="6115173" y="1151008"/>
                </a:lnTo>
                <a:lnTo>
                  <a:pt x="6250439" y="1151008"/>
                </a:lnTo>
                <a:lnTo>
                  <a:pt x="6250439" y="1078975"/>
                </a:lnTo>
                <a:lnTo>
                  <a:pt x="6115229" y="1078975"/>
                </a:lnTo>
                <a:lnTo>
                  <a:pt x="6115303" y="991464"/>
                </a:lnTo>
                <a:cubicBezTo>
                  <a:pt x="6115303" y="954555"/>
                  <a:pt x="6116692" y="931834"/>
                  <a:pt x="6119471" y="923301"/>
                </a:cubicBezTo>
                <a:cubicBezTo>
                  <a:pt x="6122249" y="914768"/>
                  <a:pt x="6128996" y="907227"/>
                  <a:pt x="6139711" y="900679"/>
                </a:cubicBezTo>
                <a:cubicBezTo>
                  <a:pt x="6150427" y="894131"/>
                  <a:pt x="6163921" y="890856"/>
                  <a:pt x="6180193" y="890856"/>
                </a:cubicBezTo>
                <a:cubicBezTo>
                  <a:pt x="6202021" y="890856"/>
                  <a:pt x="6228215" y="897405"/>
                  <a:pt x="6258774" y="910502"/>
                </a:cubicBezTo>
                <a:lnTo>
                  <a:pt x="6258774" y="828944"/>
                </a:lnTo>
                <a:cubicBezTo>
                  <a:pt x="6221071" y="817831"/>
                  <a:pt x="6188725" y="812275"/>
                  <a:pt x="6161738" y="812275"/>
                </a:cubicBezTo>
                <a:close/>
                <a:moveTo>
                  <a:pt x="0" y="0"/>
                </a:moveTo>
                <a:lnTo>
                  <a:pt x="8892208" y="0"/>
                </a:lnTo>
                <a:lnTo>
                  <a:pt x="8892208" y="4161183"/>
                </a:lnTo>
                <a:lnTo>
                  <a:pt x="0" y="4161183"/>
                </a:lnTo>
                <a:close/>
              </a:path>
            </a:pathLst>
          </a:custGeom>
          <a:solidFill>
            <a:schemeClr val="accent2">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9600" dirty="0"/>
          </a:p>
        </p:txBody>
      </p:sp>
    </p:spTree>
    <p:extLst>
      <p:ext uri="{BB962C8B-B14F-4D97-AF65-F5344CB8AC3E}">
        <p14:creationId xmlns:p14="http://schemas.microsoft.com/office/powerpoint/2010/main" val="2128990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26823" y="884582"/>
            <a:ext cx="10483297" cy="5550798"/>
            <a:chOff x="1046094" y="344146"/>
            <a:chExt cx="10483297" cy="555079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094" y="344146"/>
              <a:ext cx="3658428" cy="5543343"/>
            </a:xfrm>
            <a:prstGeom prst="rect">
              <a:avLst/>
            </a:prstGeom>
          </p:spPr>
        </p:pic>
        <p:grpSp>
          <p:nvGrpSpPr>
            <p:cNvPr id="11" name="Group 10"/>
            <p:cNvGrpSpPr/>
            <p:nvPr/>
          </p:nvGrpSpPr>
          <p:grpSpPr>
            <a:xfrm>
              <a:off x="4704523" y="344146"/>
              <a:ext cx="6824868" cy="5550798"/>
              <a:chOff x="4704523" y="348698"/>
              <a:chExt cx="6824868" cy="5550798"/>
            </a:xfrm>
          </p:grpSpPr>
          <p:sp>
            <p:nvSpPr>
              <p:cNvPr id="3" name="TextBox 2"/>
              <p:cNvSpPr txBox="1"/>
              <p:nvPr/>
            </p:nvSpPr>
            <p:spPr>
              <a:xfrm>
                <a:off x="4704523" y="348698"/>
                <a:ext cx="6824868" cy="3785652"/>
              </a:xfrm>
              <a:prstGeom prst="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6000" dirty="0" err="1" smtClean="0"/>
                  <a:t>Mafuza</a:t>
                </a:r>
                <a:r>
                  <a:rPr lang="en-US" sz="6000" dirty="0" smtClean="0"/>
                  <a:t> </a:t>
                </a:r>
                <a:r>
                  <a:rPr lang="en-US" sz="6000" dirty="0" err="1" smtClean="0"/>
                  <a:t>Akter</a:t>
                </a:r>
                <a:r>
                  <a:rPr lang="en-US" sz="6000" dirty="0" smtClean="0"/>
                  <a:t> </a:t>
                </a:r>
              </a:p>
              <a:p>
                <a:r>
                  <a:rPr lang="en-US" sz="6000" dirty="0" smtClean="0"/>
                  <a:t>Lecturer of English </a:t>
                </a:r>
              </a:p>
              <a:p>
                <a:r>
                  <a:rPr lang="en-US" sz="6000" dirty="0" err="1" smtClean="0"/>
                  <a:t>Kushtia</a:t>
                </a:r>
                <a:r>
                  <a:rPr lang="en-US" sz="6000" dirty="0" smtClean="0"/>
                  <a:t> City </a:t>
                </a:r>
                <a:r>
                  <a:rPr lang="en-US" sz="6000" dirty="0" err="1" smtClean="0"/>
                  <a:t>College,Kushtia</a:t>
                </a:r>
                <a:endParaRPr lang="en-US" sz="6000" dirty="0"/>
              </a:p>
            </p:txBody>
          </p:sp>
          <p:sp>
            <p:nvSpPr>
              <p:cNvPr id="4" name="TextBox 3"/>
              <p:cNvSpPr txBox="1"/>
              <p:nvPr/>
            </p:nvSpPr>
            <p:spPr>
              <a:xfrm>
                <a:off x="4704523" y="4145170"/>
                <a:ext cx="6824868" cy="1754326"/>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5400" dirty="0" smtClean="0"/>
                  <a:t>English First Paper</a:t>
                </a:r>
              </a:p>
              <a:p>
                <a:r>
                  <a:rPr lang="en-US" sz="5400" dirty="0" smtClean="0"/>
                  <a:t>Class (XI-XII)</a:t>
                </a:r>
                <a:endParaRPr lang="en-US" sz="5400" dirty="0"/>
              </a:p>
            </p:txBody>
          </p:sp>
        </p:grpSp>
      </p:grpSp>
      <p:grpSp>
        <p:nvGrpSpPr>
          <p:cNvPr id="10" name="Group 9"/>
          <p:cNvGrpSpPr/>
          <p:nvPr/>
        </p:nvGrpSpPr>
        <p:grpSpPr>
          <a:xfrm>
            <a:off x="926822" y="844300"/>
            <a:ext cx="10483297" cy="5500062"/>
            <a:chOff x="1338470" y="317627"/>
            <a:chExt cx="10190921" cy="550006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470" y="1065427"/>
              <a:ext cx="4386468" cy="4752262"/>
            </a:xfrm>
            <a:prstGeom prst="rect">
              <a:avLst/>
            </a:prstGeom>
          </p:spPr>
        </p:pic>
        <p:grpSp>
          <p:nvGrpSpPr>
            <p:cNvPr id="9" name="Group 8"/>
            <p:cNvGrpSpPr/>
            <p:nvPr/>
          </p:nvGrpSpPr>
          <p:grpSpPr>
            <a:xfrm>
              <a:off x="1338471" y="317627"/>
              <a:ext cx="10190920" cy="5478422"/>
              <a:chOff x="1338471" y="317627"/>
              <a:chExt cx="10190920" cy="5478422"/>
            </a:xfrm>
          </p:grpSpPr>
          <p:sp>
            <p:nvSpPr>
              <p:cNvPr id="6" name="TextBox 5"/>
              <p:cNvSpPr txBox="1"/>
              <p:nvPr/>
            </p:nvSpPr>
            <p:spPr>
              <a:xfrm>
                <a:off x="1338471" y="317627"/>
                <a:ext cx="10190920" cy="769441"/>
              </a:xfrm>
              <a:prstGeom prst="rect">
                <a:avLst/>
              </a:prstGeom>
              <a:solidFill>
                <a:schemeClr val="accent4">
                  <a:lumMod val="75000"/>
                </a:schemeClr>
              </a:solidFill>
            </p:spPr>
            <p:txBody>
              <a:bodyPr wrap="square" rtlCol="0">
                <a:spAutoFit/>
              </a:bodyPr>
              <a:lstStyle/>
              <a:p>
                <a:r>
                  <a:rPr lang="en-US" sz="4400" dirty="0" smtClean="0"/>
                  <a:t>INTRODUCTION OF THE LESSON</a:t>
                </a:r>
              </a:p>
            </p:txBody>
          </p:sp>
          <p:sp>
            <p:nvSpPr>
              <p:cNvPr id="8" name="TextBox 7"/>
              <p:cNvSpPr txBox="1"/>
              <p:nvPr/>
            </p:nvSpPr>
            <p:spPr>
              <a:xfrm>
                <a:off x="5596112" y="1087068"/>
                <a:ext cx="5933279" cy="4708981"/>
              </a:xfrm>
              <a:prstGeom prst="rect">
                <a:avLst/>
              </a:prstGeom>
              <a:solidFill>
                <a:schemeClr val="accent5">
                  <a:lumMod val="75000"/>
                </a:schemeClr>
              </a:solidFill>
            </p:spPr>
            <p:txBody>
              <a:bodyPr wrap="square" rtlCol="0">
                <a:spAutoFit/>
              </a:bodyPr>
              <a:lstStyle/>
              <a:p>
                <a:pPr algn="ctr"/>
                <a:r>
                  <a:rPr lang="en-US" sz="6000" dirty="0" smtClean="0"/>
                  <a:t>LOVE AND FRIENDSHIP</a:t>
                </a:r>
              </a:p>
              <a:p>
                <a:pPr algn="ctr"/>
                <a:endParaRPr lang="en-US" sz="6000" dirty="0" smtClean="0"/>
              </a:p>
              <a:p>
                <a:pPr algn="ctr"/>
                <a:r>
                  <a:rPr lang="en-US" sz="6000" dirty="0" smtClean="0"/>
                  <a:t>Unit-7, Lesson 2</a:t>
                </a:r>
                <a:endParaRPr lang="en-US" sz="6000" dirty="0"/>
              </a:p>
              <a:p>
                <a:pPr algn="ctr"/>
                <a:endParaRPr lang="en-US" sz="6000" dirty="0"/>
              </a:p>
            </p:txBody>
          </p:sp>
        </p:grpSp>
      </p:grpSp>
    </p:spTree>
    <p:extLst>
      <p:ext uri="{BB962C8B-B14F-4D97-AF65-F5344CB8AC3E}">
        <p14:creationId xmlns:p14="http://schemas.microsoft.com/office/powerpoint/2010/main" val="290037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21" y="2252870"/>
            <a:ext cx="9064487" cy="1938992"/>
          </a:xfrm>
          <a:prstGeom prst="rect">
            <a:avLst/>
          </a:prstGeom>
          <a:solidFill>
            <a:schemeClr val="accent1">
              <a:lumMod val="50000"/>
            </a:schemeClr>
          </a:solidFill>
        </p:spPr>
        <p:txBody>
          <a:bodyPr wrap="square" rtlCol="0">
            <a:spAutoFit/>
          </a:bodyPr>
          <a:lstStyle/>
          <a:p>
            <a:pPr algn="ctr"/>
            <a:r>
              <a:rPr lang="en-US" sz="6000" dirty="0" smtClean="0"/>
              <a:t>Now Let us Watch a </a:t>
            </a:r>
            <a:r>
              <a:rPr lang="en-US" sz="6000" dirty="0" smtClean="0">
                <a:hlinkClick r:id="rId2" action="ppaction://hlinkfile"/>
              </a:rPr>
              <a:t>video</a:t>
            </a:r>
            <a:endParaRPr lang="en-US" sz="6000" dirty="0"/>
          </a:p>
        </p:txBody>
      </p:sp>
    </p:spTree>
    <p:extLst>
      <p:ext uri="{BB962C8B-B14F-4D97-AF65-F5344CB8AC3E}">
        <p14:creationId xmlns:p14="http://schemas.microsoft.com/office/powerpoint/2010/main" val="2968749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if image of rainbo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93845" y="147934"/>
            <a:ext cx="7923004" cy="967409"/>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2093845" y="72743"/>
            <a:ext cx="7923004" cy="1042600"/>
          </a:xfrm>
          <a:custGeom>
            <a:avLst/>
            <a:gdLst/>
            <a:ahLst/>
            <a:cxnLst/>
            <a:rect l="l" t="t" r="r" b="b"/>
            <a:pathLst>
              <a:path w="8918712" h="1042600">
                <a:moveTo>
                  <a:pt x="5148453" y="444274"/>
                </a:moveTo>
                <a:cubicBezTo>
                  <a:pt x="5187210" y="444274"/>
                  <a:pt x="5220647" y="458673"/>
                  <a:pt x="5248762" y="487471"/>
                </a:cubicBezTo>
                <a:cubicBezTo>
                  <a:pt x="5276879" y="516269"/>
                  <a:pt x="5290937" y="551095"/>
                  <a:pt x="5290937" y="591949"/>
                </a:cubicBezTo>
                <a:cubicBezTo>
                  <a:pt x="5290937" y="618291"/>
                  <a:pt x="5284552" y="642848"/>
                  <a:pt x="5271782" y="665619"/>
                </a:cubicBezTo>
                <a:cubicBezTo>
                  <a:pt x="5259012" y="688389"/>
                  <a:pt x="5241761" y="705970"/>
                  <a:pt x="5220030" y="718360"/>
                </a:cubicBezTo>
                <a:cubicBezTo>
                  <a:pt x="5198299" y="730749"/>
                  <a:pt x="5174440" y="736944"/>
                  <a:pt x="5148453" y="736944"/>
                </a:cubicBezTo>
                <a:cubicBezTo>
                  <a:pt x="5122466" y="736944"/>
                  <a:pt x="5098607" y="730749"/>
                  <a:pt x="5076876" y="718360"/>
                </a:cubicBezTo>
                <a:cubicBezTo>
                  <a:pt x="5055145" y="705970"/>
                  <a:pt x="5037894" y="688389"/>
                  <a:pt x="5025124" y="665619"/>
                </a:cubicBezTo>
                <a:cubicBezTo>
                  <a:pt x="5012354" y="642848"/>
                  <a:pt x="5005969" y="618291"/>
                  <a:pt x="5005969" y="591949"/>
                </a:cubicBezTo>
                <a:cubicBezTo>
                  <a:pt x="5005969" y="551095"/>
                  <a:pt x="5019971" y="516269"/>
                  <a:pt x="5047975" y="487471"/>
                </a:cubicBezTo>
                <a:cubicBezTo>
                  <a:pt x="5075981" y="458673"/>
                  <a:pt x="5109473" y="444274"/>
                  <a:pt x="5148453" y="444274"/>
                </a:cubicBezTo>
                <a:close/>
                <a:moveTo>
                  <a:pt x="2827869" y="443604"/>
                </a:moveTo>
                <a:cubicBezTo>
                  <a:pt x="2853319" y="443604"/>
                  <a:pt x="2877094" y="449855"/>
                  <a:pt x="2899195" y="462357"/>
                </a:cubicBezTo>
                <a:cubicBezTo>
                  <a:pt x="2921296" y="474858"/>
                  <a:pt x="2938374" y="491880"/>
                  <a:pt x="2950429" y="513423"/>
                </a:cubicBezTo>
                <a:cubicBezTo>
                  <a:pt x="2962484" y="534966"/>
                  <a:pt x="2968512" y="559467"/>
                  <a:pt x="2968512" y="586926"/>
                </a:cubicBezTo>
                <a:cubicBezTo>
                  <a:pt x="2968512" y="629118"/>
                  <a:pt x="2955396" y="663163"/>
                  <a:pt x="2929165" y="689059"/>
                </a:cubicBezTo>
                <a:cubicBezTo>
                  <a:pt x="2902934" y="714955"/>
                  <a:pt x="2868276" y="727903"/>
                  <a:pt x="2825190" y="727903"/>
                </a:cubicBezTo>
                <a:cubicBezTo>
                  <a:pt x="2782551" y="727903"/>
                  <a:pt x="2747837" y="714843"/>
                  <a:pt x="2721048" y="688724"/>
                </a:cubicBezTo>
                <a:cubicBezTo>
                  <a:pt x="2694259" y="662605"/>
                  <a:pt x="2680864" y="629565"/>
                  <a:pt x="2680864" y="589605"/>
                </a:cubicBezTo>
                <a:cubicBezTo>
                  <a:pt x="2680864" y="563262"/>
                  <a:pt x="2687338" y="538761"/>
                  <a:pt x="2700286" y="516102"/>
                </a:cubicBezTo>
                <a:cubicBezTo>
                  <a:pt x="2713234" y="493443"/>
                  <a:pt x="2731094" y="475695"/>
                  <a:pt x="2753864" y="462859"/>
                </a:cubicBezTo>
                <a:cubicBezTo>
                  <a:pt x="2776635" y="450022"/>
                  <a:pt x="2801303" y="443604"/>
                  <a:pt x="2827869" y="443604"/>
                </a:cubicBezTo>
                <a:close/>
                <a:moveTo>
                  <a:pt x="1160827" y="443604"/>
                </a:moveTo>
                <a:cubicBezTo>
                  <a:pt x="1201408" y="443604"/>
                  <a:pt x="1235580" y="457764"/>
                  <a:pt x="1263342" y="486085"/>
                </a:cubicBezTo>
                <a:cubicBezTo>
                  <a:pt x="1291104" y="514405"/>
                  <a:pt x="1304986" y="549637"/>
                  <a:pt x="1304986" y="591781"/>
                </a:cubicBezTo>
                <a:cubicBezTo>
                  <a:pt x="1304986" y="619432"/>
                  <a:pt x="1298797" y="644295"/>
                  <a:pt x="1286422" y="666369"/>
                </a:cubicBezTo>
                <a:cubicBezTo>
                  <a:pt x="1274046" y="688444"/>
                  <a:pt x="1256375" y="705949"/>
                  <a:pt x="1233408" y="718883"/>
                </a:cubicBezTo>
                <a:cubicBezTo>
                  <a:pt x="1210442" y="731817"/>
                  <a:pt x="1186137" y="738284"/>
                  <a:pt x="1160492" y="738284"/>
                </a:cubicBezTo>
                <a:cubicBezTo>
                  <a:pt x="1135070" y="738284"/>
                  <a:pt x="1111266" y="731761"/>
                  <a:pt x="1089080" y="718715"/>
                </a:cubicBezTo>
                <a:cubicBezTo>
                  <a:pt x="1066893" y="705670"/>
                  <a:pt x="1049222" y="687440"/>
                  <a:pt x="1036067" y="664028"/>
                </a:cubicBezTo>
                <a:cubicBezTo>
                  <a:pt x="1022911" y="640615"/>
                  <a:pt x="1016333" y="616087"/>
                  <a:pt x="1016333" y="590442"/>
                </a:cubicBezTo>
                <a:cubicBezTo>
                  <a:pt x="1016333" y="564577"/>
                  <a:pt x="1022855" y="540049"/>
                  <a:pt x="1035899" y="516858"/>
                </a:cubicBezTo>
                <a:cubicBezTo>
                  <a:pt x="1048943" y="493667"/>
                  <a:pt x="1066503" y="475660"/>
                  <a:pt x="1088580" y="462838"/>
                </a:cubicBezTo>
                <a:cubicBezTo>
                  <a:pt x="1110657" y="450015"/>
                  <a:pt x="1134739" y="443604"/>
                  <a:pt x="1160827" y="443604"/>
                </a:cubicBezTo>
                <a:close/>
                <a:moveTo>
                  <a:pt x="6231959" y="443269"/>
                </a:moveTo>
                <a:cubicBezTo>
                  <a:pt x="6253638" y="443269"/>
                  <a:pt x="6274312" y="447846"/>
                  <a:pt x="6293982" y="456999"/>
                </a:cubicBezTo>
                <a:cubicBezTo>
                  <a:pt x="6313651" y="466152"/>
                  <a:pt x="6329466" y="478207"/>
                  <a:pt x="6341425" y="493164"/>
                </a:cubicBezTo>
                <a:cubicBezTo>
                  <a:pt x="6353385" y="508121"/>
                  <a:pt x="6362493" y="528101"/>
                  <a:pt x="6368750" y="553104"/>
                </a:cubicBezTo>
                <a:lnTo>
                  <a:pt x="6097176" y="553104"/>
                </a:lnTo>
                <a:cubicBezTo>
                  <a:pt x="6106786" y="519618"/>
                  <a:pt x="6120980" y="494503"/>
                  <a:pt x="6139756" y="477760"/>
                </a:cubicBezTo>
                <a:cubicBezTo>
                  <a:pt x="6165461" y="454766"/>
                  <a:pt x="6196195" y="443269"/>
                  <a:pt x="6231959" y="443269"/>
                </a:cubicBezTo>
                <a:close/>
                <a:moveTo>
                  <a:pt x="707459" y="443269"/>
                </a:moveTo>
                <a:cubicBezTo>
                  <a:pt x="729138" y="443269"/>
                  <a:pt x="749812" y="447846"/>
                  <a:pt x="769482" y="456999"/>
                </a:cubicBezTo>
                <a:cubicBezTo>
                  <a:pt x="789152" y="466152"/>
                  <a:pt x="804966" y="478207"/>
                  <a:pt x="816925" y="493164"/>
                </a:cubicBezTo>
                <a:cubicBezTo>
                  <a:pt x="828885" y="508121"/>
                  <a:pt x="837993" y="528101"/>
                  <a:pt x="844251" y="553104"/>
                </a:cubicBezTo>
                <a:lnTo>
                  <a:pt x="572677" y="553104"/>
                </a:lnTo>
                <a:cubicBezTo>
                  <a:pt x="582287" y="519618"/>
                  <a:pt x="596480" y="494503"/>
                  <a:pt x="615257" y="477760"/>
                </a:cubicBezTo>
                <a:cubicBezTo>
                  <a:pt x="640961" y="454766"/>
                  <a:pt x="671695" y="443269"/>
                  <a:pt x="707459" y="443269"/>
                </a:cubicBezTo>
                <a:close/>
                <a:moveTo>
                  <a:pt x="3874763" y="407774"/>
                </a:moveTo>
                <a:lnTo>
                  <a:pt x="3874763" y="583242"/>
                </a:lnTo>
                <a:cubicBezTo>
                  <a:pt x="3874763" y="635034"/>
                  <a:pt x="3880623" y="673823"/>
                  <a:pt x="3892344" y="699607"/>
                </a:cubicBezTo>
                <a:cubicBezTo>
                  <a:pt x="3904064" y="725392"/>
                  <a:pt x="3921812" y="745483"/>
                  <a:pt x="3945587" y="759883"/>
                </a:cubicBezTo>
                <a:cubicBezTo>
                  <a:pt x="3969362" y="774282"/>
                  <a:pt x="3998998" y="781481"/>
                  <a:pt x="4034493" y="781481"/>
                </a:cubicBezTo>
                <a:cubicBezTo>
                  <a:pt x="4069989" y="781481"/>
                  <a:pt x="4099512" y="774282"/>
                  <a:pt x="4123064" y="759883"/>
                </a:cubicBezTo>
                <a:cubicBezTo>
                  <a:pt x="4146616" y="745483"/>
                  <a:pt x="4164253" y="725559"/>
                  <a:pt x="4175973" y="700109"/>
                </a:cubicBezTo>
                <a:cubicBezTo>
                  <a:pt x="4187693" y="674660"/>
                  <a:pt x="4193553" y="636820"/>
                  <a:pt x="4193553" y="586591"/>
                </a:cubicBezTo>
                <a:lnTo>
                  <a:pt x="4193553" y="407774"/>
                </a:lnTo>
                <a:lnTo>
                  <a:pt x="4145668" y="407774"/>
                </a:lnTo>
                <a:lnTo>
                  <a:pt x="4145668" y="577884"/>
                </a:lnTo>
                <a:cubicBezTo>
                  <a:pt x="4145668" y="623426"/>
                  <a:pt x="4143320" y="653229"/>
                  <a:pt x="4138625" y="667293"/>
                </a:cubicBezTo>
                <a:cubicBezTo>
                  <a:pt x="4131694" y="687831"/>
                  <a:pt x="4119118" y="704407"/>
                  <a:pt x="4100895" y="717020"/>
                </a:cubicBezTo>
                <a:cubicBezTo>
                  <a:pt x="4082673" y="729633"/>
                  <a:pt x="4060483" y="735940"/>
                  <a:pt x="4034326" y="735940"/>
                </a:cubicBezTo>
                <a:cubicBezTo>
                  <a:pt x="4008168" y="735940"/>
                  <a:pt x="3985643" y="729466"/>
                  <a:pt x="3966751" y="716518"/>
                </a:cubicBezTo>
                <a:cubicBezTo>
                  <a:pt x="3947859" y="703570"/>
                  <a:pt x="3935060" y="685934"/>
                  <a:pt x="3928352" y="663609"/>
                </a:cubicBezTo>
                <a:cubicBezTo>
                  <a:pt x="3923880" y="647982"/>
                  <a:pt x="3921644" y="619407"/>
                  <a:pt x="3921644" y="577884"/>
                </a:cubicBezTo>
                <a:lnTo>
                  <a:pt x="3921644" y="407774"/>
                </a:lnTo>
                <a:close/>
                <a:moveTo>
                  <a:pt x="2073534" y="407774"/>
                </a:moveTo>
                <a:lnTo>
                  <a:pt x="2073534" y="772105"/>
                </a:lnTo>
                <a:lnTo>
                  <a:pt x="2120415" y="772105"/>
                </a:lnTo>
                <a:lnTo>
                  <a:pt x="2120415" y="407774"/>
                </a:lnTo>
                <a:close/>
                <a:moveTo>
                  <a:pt x="6591565" y="398398"/>
                </a:moveTo>
                <a:cubicBezTo>
                  <a:pt x="6562718" y="398398"/>
                  <a:pt x="6538846" y="407551"/>
                  <a:pt x="6519951" y="425856"/>
                </a:cubicBezTo>
                <a:cubicBezTo>
                  <a:pt x="6501056" y="444162"/>
                  <a:pt x="6491608" y="467156"/>
                  <a:pt x="6491608" y="494838"/>
                </a:cubicBezTo>
                <a:cubicBezTo>
                  <a:pt x="6491608" y="516046"/>
                  <a:pt x="6497536" y="534910"/>
                  <a:pt x="6509392" y="551430"/>
                </a:cubicBezTo>
                <a:cubicBezTo>
                  <a:pt x="6521249" y="567950"/>
                  <a:pt x="6543622" y="584693"/>
                  <a:pt x="6576512" y="601660"/>
                </a:cubicBezTo>
                <a:cubicBezTo>
                  <a:pt x="6607159" y="617287"/>
                  <a:pt x="6626846" y="630235"/>
                  <a:pt x="6635573" y="640504"/>
                </a:cubicBezTo>
                <a:cubicBezTo>
                  <a:pt x="6644297" y="650996"/>
                  <a:pt x="6648659" y="662940"/>
                  <a:pt x="6648659" y="676334"/>
                </a:cubicBezTo>
                <a:cubicBezTo>
                  <a:pt x="6648659" y="692631"/>
                  <a:pt x="6642058" y="706807"/>
                  <a:pt x="6628855" y="718862"/>
                </a:cubicBezTo>
                <a:cubicBezTo>
                  <a:pt x="6615652" y="730917"/>
                  <a:pt x="6599654" y="736944"/>
                  <a:pt x="6580860" y="736944"/>
                </a:cubicBezTo>
                <a:cubicBezTo>
                  <a:pt x="6554008" y="736944"/>
                  <a:pt x="6528610" y="723438"/>
                  <a:pt x="6504668" y="696426"/>
                </a:cubicBezTo>
                <a:lnTo>
                  <a:pt x="6475200" y="729912"/>
                </a:lnTo>
                <a:cubicBezTo>
                  <a:pt x="6487722" y="745986"/>
                  <a:pt x="6503541" y="758599"/>
                  <a:pt x="6522656" y="767752"/>
                </a:cubicBezTo>
                <a:cubicBezTo>
                  <a:pt x="6541771" y="776905"/>
                  <a:pt x="6561839" y="781481"/>
                  <a:pt x="6582858" y="781481"/>
                </a:cubicBezTo>
                <a:cubicBezTo>
                  <a:pt x="6614381" y="781481"/>
                  <a:pt x="6640651" y="771100"/>
                  <a:pt x="6661669" y="750339"/>
                </a:cubicBezTo>
                <a:cubicBezTo>
                  <a:pt x="6682687" y="729577"/>
                  <a:pt x="6693196" y="704239"/>
                  <a:pt x="6693196" y="674325"/>
                </a:cubicBezTo>
                <a:cubicBezTo>
                  <a:pt x="6693196" y="653117"/>
                  <a:pt x="6687044" y="634030"/>
                  <a:pt x="6674742" y="617063"/>
                </a:cubicBezTo>
                <a:cubicBezTo>
                  <a:pt x="6662212" y="600320"/>
                  <a:pt x="6638498" y="582907"/>
                  <a:pt x="6603599" y="564825"/>
                </a:cubicBezTo>
                <a:cubicBezTo>
                  <a:pt x="6574965" y="550091"/>
                  <a:pt x="6556172" y="537254"/>
                  <a:pt x="6547222" y="526315"/>
                </a:cubicBezTo>
                <a:cubicBezTo>
                  <a:pt x="6538274" y="515600"/>
                  <a:pt x="6533801" y="504326"/>
                  <a:pt x="6533801" y="492494"/>
                </a:cubicBezTo>
                <a:cubicBezTo>
                  <a:pt x="6533801" y="479100"/>
                  <a:pt x="6539228" y="467379"/>
                  <a:pt x="6550084" y="457334"/>
                </a:cubicBezTo>
                <a:cubicBezTo>
                  <a:pt x="6560939" y="447288"/>
                  <a:pt x="6573977" y="442265"/>
                  <a:pt x="6589200" y="442265"/>
                </a:cubicBezTo>
                <a:cubicBezTo>
                  <a:pt x="6613146" y="442265"/>
                  <a:pt x="6637654" y="454431"/>
                  <a:pt x="6662723" y="478765"/>
                </a:cubicBezTo>
                <a:lnTo>
                  <a:pt x="6692861" y="447623"/>
                </a:lnTo>
                <a:cubicBezTo>
                  <a:pt x="6658872" y="414806"/>
                  <a:pt x="6625107" y="398398"/>
                  <a:pt x="6591565" y="398398"/>
                </a:cubicBezTo>
                <a:close/>
                <a:moveTo>
                  <a:pt x="6231289" y="398398"/>
                </a:moveTo>
                <a:cubicBezTo>
                  <a:pt x="6170958" y="398398"/>
                  <a:pt x="6122806" y="421392"/>
                  <a:pt x="6086833" y="467379"/>
                </a:cubicBezTo>
                <a:cubicBezTo>
                  <a:pt x="6058456" y="503545"/>
                  <a:pt x="6044268" y="544733"/>
                  <a:pt x="6044268" y="590944"/>
                </a:cubicBezTo>
                <a:cubicBezTo>
                  <a:pt x="6044268" y="640057"/>
                  <a:pt x="6061027" y="684092"/>
                  <a:pt x="6094545" y="723048"/>
                </a:cubicBezTo>
                <a:cubicBezTo>
                  <a:pt x="6128063" y="762003"/>
                  <a:pt x="6174538" y="781481"/>
                  <a:pt x="6233974" y="781481"/>
                </a:cubicBezTo>
                <a:cubicBezTo>
                  <a:pt x="6260787" y="781481"/>
                  <a:pt x="6284808" y="777407"/>
                  <a:pt x="6306037" y="769259"/>
                </a:cubicBezTo>
                <a:cubicBezTo>
                  <a:pt x="6327266" y="761110"/>
                  <a:pt x="6346371" y="749223"/>
                  <a:pt x="6363354" y="733596"/>
                </a:cubicBezTo>
                <a:cubicBezTo>
                  <a:pt x="6380336" y="717969"/>
                  <a:pt x="6395306" y="697431"/>
                  <a:pt x="6408264" y="671981"/>
                </a:cubicBezTo>
                <a:lnTo>
                  <a:pt x="6368750" y="651219"/>
                </a:lnTo>
                <a:cubicBezTo>
                  <a:pt x="6354446" y="675016"/>
                  <a:pt x="6341146" y="692251"/>
                  <a:pt x="6328852" y="702924"/>
                </a:cubicBezTo>
                <a:cubicBezTo>
                  <a:pt x="6316558" y="713598"/>
                  <a:pt x="6301638" y="722160"/>
                  <a:pt x="6284093" y="728609"/>
                </a:cubicBezTo>
                <a:cubicBezTo>
                  <a:pt x="6266547" y="735059"/>
                  <a:pt x="6248500" y="738284"/>
                  <a:pt x="6229950" y="738284"/>
                </a:cubicBezTo>
                <a:cubicBezTo>
                  <a:pt x="6191503" y="738284"/>
                  <a:pt x="6159205" y="724753"/>
                  <a:pt x="6133054" y="697692"/>
                </a:cubicBezTo>
                <a:cubicBezTo>
                  <a:pt x="6106904" y="670631"/>
                  <a:pt x="6093381" y="635941"/>
                  <a:pt x="6092488" y="593623"/>
                </a:cubicBezTo>
                <a:lnTo>
                  <a:pt x="6420319" y="593623"/>
                </a:lnTo>
                <a:cubicBezTo>
                  <a:pt x="6419873" y="543840"/>
                  <a:pt x="6406466" y="502317"/>
                  <a:pt x="6380100" y="469054"/>
                </a:cubicBezTo>
                <a:cubicBezTo>
                  <a:pt x="6343010" y="421950"/>
                  <a:pt x="6293406" y="398398"/>
                  <a:pt x="6231289" y="398398"/>
                </a:cubicBezTo>
                <a:close/>
                <a:moveTo>
                  <a:pt x="5595437" y="398398"/>
                </a:moveTo>
                <a:cubicBezTo>
                  <a:pt x="5569286" y="398398"/>
                  <a:pt x="5544365" y="405541"/>
                  <a:pt x="5520674" y="419829"/>
                </a:cubicBezTo>
                <a:cubicBezTo>
                  <a:pt x="5503463" y="430544"/>
                  <a:pt x="5486701" y="447511"/>
                  <a:pt x="5470387" y="470728"/>
                </a:cubicBezTo>
                <a:lnTo>
                  <a:pt x="5470387" y="407774"/>
                </a:lnTo>
                <a:lnTo>
                  <a:pt x="5423506" y="407774"/>
                </a:lnTo>
                <a:lnTo>
                  <a:pt x="5423506" y="772105"/>
                </a:lnTo>
                <a:lnTo>
                  <a:pt x="5470387" y="772105"/>
                </a:lnTo>
                <a:lnTo>
                  <a:pt x="5470387" y="617733"/>
                </a:lnTo>
                <a:cubicBezTo>
                  <a:pt x="5470387" y="572192"/>
                  <a:pt x="5474907" y="538371"/>
                  <a:pt x="5483949" y="516269"/>
                </a:cubicBezTo>
                <a:cubicBezTo>
                  <a:pt x="5492990" y="494169"/>
                  <a:pt x="5506943" y="476588"/>
                  <a:pt x="5525807" y="463529"/>
                </a:cubicBezTo>
                <a:cubicBezTo>
                  <a:pt x="5544671" y="450469"/>
                  <a:pt x="5564930" y="443939"/>
                  <a:pt x="5586584" y="443939"/>
                </a:cubicBezTo>
                <a:cubicBezTo>
                  <a:pt x="5605337" y="443939"/>
                  <a:pt x="5621522" y="448683"/>
                  <a:pt x="5635139" y="458171"/>
                </a:cubicBezTo>
                <a:cubicBezTo>
                  <a:pt x="5648757" y="467659"/>
                  <a:pt x="5658301" y="480272"/>
                  <a:pt x="5663770" y="496010"/>
                </a:cubicBezTo>
                <a:cubicBezTo>
                  <a:pt x="5669240" y="511749"/>
                  <a:pt x="5671974" y="541608"/>
                  <a:pt x="5671974" y="585586"/>
                </a:cubicBezTo>
                <a:lnTo>
                  <a:pt x="5671974" y="772105"/>
                </a:lnTo>
                <a:lnTo>
                  <a:pt x="5718855" y="772105"/>
                </a:lnTo>
                <a:lnTo>
                  <a:pt x="5718855" y="629453"/>
                </a:lnTo>
                <a:cubicBezTo>
                  <a:pt x="5718855" y="577215"/>
                  <a:pt x="5723194" y="539933"/>
                  <a:pt x="5731870" y="517609"/>
                </a:cubicBezTo>
                <a:cubicBezTo>
                  <a:pt x="5740547" y="495285"/>
                  <a:pt x="5754287" y="477425"/>
                  <a:pt x="5773090" y="464031"/>
                </a:cubicBezTo>
                <a:cubicBezTo>
                  <a:pt x="5791893" y="450636"/>
                  <a:pt x="5812641" y="443939"/>
                  <a:pt x="5835335" y="443939"/>
                </a:cubicBezTo>
                <a:cubicBezTo>
                  <a:pt x="5854025" y="443939"/>
                  <a:pt x="5870101" y="448404"/>
                  <a:pt x="5883563" y="457334"/>
                </a:cubicBezTo>
                <a:cubicBezTo>
                  <a:pt x="5897026" y="466263"/>
                  <a:pt x="5906538" y="478039"/>
                  <a:pt x="5912100" y="492662"/>
                </a:cubicBezTo>
                <a:cubicBezTo>
                  <a:pt x="5917662" y="507284"/>
                  <a:pt x="5920443" y="534129"/>
                  <a:pt x="5920443" y="573196"/>
                </a:cubicBezTo>
                <a:lnTo>
                  <a:pt x="5920443" y="772105"/>
                </a:lnTo>
                <a:lnTo>
                  <a:pt x="5968328" y="772105"/>
                </a:lnTo>
                <a:lnTo>
                  <a:pt x="5968328" y="573196"/>
                </a:lnTo>
                <a:cubicBezTo>
                  <a:pt x="5968328" y="527655"/>
                  <a:pt x="5963652" y="493499"/>
                  <a:pt x="5954298" y="470728"/>
                </a:cubicBezTo>
                <a:cubicBezTo>
                  <a:pt x="5944945" y="447957"/>
                  <a:pt x="5930635" y="430210"/>
                  <a:pt x="5911370" y="417485"/>
                </a:cubicBezTo>
                <a:cubicBezTo>
                  <a:pt x="5892105" y="404760"/>
                  <a:pt x="5869889" y="398398"/>
                  <a:pt x="5844722" y="398398"/>
                </a:cubicBezTo>
                <a:cubicBezTo>
                  <a:pt x="5817776" y="398398"/>
                  <a:pt x="5792610" y="405820"/>
                  <a:pt x="5769223" y="420666"/>
                </a:cubicBezTo>
                <a:cubicBezTo>
                  <a:pt x="5745837" y="435512"/>
                  <a:pt x="5726350" y="457222"/>
                  <a:pt x="5710761" y="485797"/>
                </a:cubicBezTo>
                <a:cubicBezTo>
                  <a:pt x="5703387" y="464366"/>
                  <a:pt x="5694671" y="447902"/>
                  <a:pt x="5684613" y="436405"/>
                </a:cubicBezTo>
                <a:cubicBezTo>
                  <a:pt x="5674555" y="424908"/>
                  <a:pt x="5661591" y="415699"/>
                  <a:pt x="5645722" y="408778"/>
                </a:cubicBezTo>
                <a:cubicBezTo>
                  <a:pt x="5629853" y="401858"/>
                  <a:pt x="5613091" y="398398"/>
                  <a:pt x="5595437" y="398398"/>
                </a:cubicBezTo>
                <a:close/>
                <a:moveTo>
                  <a:pt x="5148620" y="398398"/>
                </a:moveTo>
                <a:cubicBezTo>
                  <a:pt x="5092266" y="398398"/>
                  <a:pt x="5045638" y="418824"/>
                  <a:pt x="5008736" y="459678"/>
                </a:cubicBezTo>
                <a:cubicBezTo>
                  <a:pt x="4975191" y="496736"/>
                  <a:pt x="4958418" y="540491"/>
                  <a:pt x="4958418" y="590944"/>
                </a:cubicBezTo>
                <a:cubicBezTo>
                  <a:pt x="4958418" y="641843"/>
                  <a:pt x="4976141" y="686324"/>
                  <a:pt x="5011588" y="724387"/>
                </a:cubicBezTo>
                <a:cubicBezTo>
                  <a:pt x="5047035" y="762450"/>
                  <a:pt x="5092712" y="781481"/>
                  <a:pt x="5148620" y="781481"/>
                </a:cubicBezTo>
                <a:cubicBezTo>
                  <a:pt x="5204305" y="781481"/>
                  <a:pt x="5249871" y="762450"/>
                  <a:pt x="5285318" y="724387"/>
                </a:cubicBezTo>
                <a:cubicBezTo>
                  <a:pt x="5320764" y="686324"/>
                  <a:pt x="5338488" y="641843"/>
                  <a:pt x="5338488" y="590944"/>
                </a:cubicBezTo>
                <a:cubicBezTo>
                  <a:pt x="5338488" y="540268"/>
                  <a:pt x="5321715" y="496401"/>
                  <a:pt x="5288169" y="459343"/>
                </a:cubicBezTo>
                <a:cubicBezTo>
                  <a:pt x="5251268" y="418713"/>
                  <a:pt x="5204752" y="398398"/>
                  <a:pt x="5148620" y="398398"/>
                </a:cubicBezTo>
                <a:close/>
                <a:moveTo>
                  <a:pt x="4715345" y="398398"/>
                </a:moveTo>
                <a:cubicBezTo>
                  <a:pt x="4676947" y="398398"/>
                  <a:pt x="4642233" y="406881"/>
                  <a:pt x="4611202" y="423847"/>
                </a:cubicBezTo>
                <a:cubicBezTo>
                  <a:pt x="4580172" y="440814"/>
                  <a:pt x="4555782" y="464421"/>
                  <a:pt x="4538035" y="494671"/>
                </a:cubicBezTo>
                <a:cubicBezTo>
                  <a:pt x="4520287" y="524920"/>
                  <a:pt x="4511413" y="557681"/>
                  <a:pt x="4511413" y="592953"/>
                </a:cubicBezTo>
                <a:cubicBezTo>
                  <a:pt x="4511413" y="645415"/>
                  <a:pt x="4530389" y="689952"/>
                  <a:pt x="4568340" y="726564"/>
                </a:cubicBezTo>
                <a:cubicBezTo>
                  <a:pt x="4606291" y="763175"/>
                  <a:pt x="4654065" y="781481"/>
                  <a:pt x="4711661" y="781481"/>
                </a:cubicBezTo>
                <a:cubicBezTo>
                  <a:pt x="4749166" y="781481"/>
                  <a:pt x="4782596" y="774252"/>
                  <a:pt x="4811953" y="759794"/>
                </a:cubicBezTo>
                <a:cubicBezTo>
                  <a:pt x="4841309" y="745335"/>
                  <a:pt x="4864694" y="724994"/>
                  <a:pt x="4882107" y="698770"/>
                </a:cubicBezTo>
                <a:lnTo>
                  <a:pt x="4844937" y="674325"/>
                </a:lnTo>
                <a:cubicBezTo>
                  <a:pt x="4811042" y="716964"/>
                  <a:pt x="4767337" y="738284"/>
                  <a:pt x="4713822" y="738284"/>
                </a:cubicBezTo>
                <a:cubicBezTo>
                  <a:pt x="4684612" y="738284"/>
                  <a:pt x="4658245" y="731817"/>
                  <a:pt x="4634721" y="718883"/>
                </a:cubicBezTo>
                <a:cubicBezTo>
                  <a:pt x="4611197" y="705949"/>
                  <a:pt x="4592690" y="687775"/>
                  <a:pt x="4579199" y="664363"/>
                </a:cubicBezTo>
                <a:cubicBezTo>
                  <a:pt x="4565709" y="640950"/>
                  <a:pt x="4558964" y="615975"/>
                  <a:pt x="4558964" y="589437"/>
                </a:cubicBezTo>
                <a:cubicBezTo>
                  <a:pt x="4558964" y="548629"/>
                  <a:pt x="4573624" y="513954"/>
                  <a:pt x="4602946" y="485412"/>
                </a:cubicBezTo>
                <a:cubicBezTo>
                  <a:pt x="4632267" y="456870"/>
                  <a:pt x="4669114" y="442600"/>
                  <a:pt x="4713487" y="442600"/>
                </a:cubicBezTo>
                <a:cubicBezTo>
                  <a:pt x="4769012" y="442600"/>
                  <a:pt x="4812828" y="463919"/>
                  <a:pt x="4844937" y="506558"/>
                </a:cubicBezTo>
                <a:lnTo>
                  <a:pt x="4882107" y="483453"/>
                </a:lnTo>
                <a:cubicBezTo>
                  <a:pt x="4871168" y="465147"/>
                  <a:pt x="4857885" y="450078"/>
                  <a:pt x="4842258" y="438246"/>
                </a:cubicBezTo>
                <a:cubicBezTo>
                  <a:pt x="4826631" y="426415"/>
                  <a:pt x="4807600" y="416815"/>
                  <a:pt x="4785164" y="409448"/>
                </a:cubicBezTo>
                <a:cubicBezTo>
                  <a:pt x="4762728" y="402081"/>
                  <a:pt x="4739455" y="398398"/>
                  <a:pt x="4715345" y="398398"/>
                </a:cubicBezTo>
                <a:close/>
                <a:moveTo>
                  <a:pt x="2821695" y="398398"/>
                </a:moveTo>
                <a:cubicBezTo>
                  <a:pt x="2788847" y="398398"/>
                  <a:pt x="2757618" y="406881"/>
                  <a:pt x="2728009" y="423847"/>
                </a:cubicBezTo>
                <a:cubicBezTo>
                  <a:pt x="2698400" y="440814"/>
                  <a:pt x="2675215" y="463863"/>
                  <a:pt x="2658454" y="492996"/>
                </a:cubicBezTo>
                <a:cubicBezTo>
                  <a:pt x="2641694" y="522130"/>
                  <a:pt x="2633314" y="553551"/>
                  <a:pt x="2633314" y="587260"/>
                </a:cubicBezTo>
                <a:cubicBezTo>
                  <a:pt x="2633314" y="620970"/>
                  <a:pt x="2641358" y="651889"/>
                  <a:pt x="2657447" y="680018"/>
                </a:cubicBezTo>
                <a:cubicBezTo>
                  <a:pt x="2673536" y="708146"/>
                  <a:pt x="2696330" y="730526"/>
                  <a:pt x="2725827" y="747158"/>
                </a:cubicBezTo>
                <a:cubicBezTo>
                  <a:pt x="2755325" y="763789"/>
                  <a:pt x="2786834" y="772105"/>
                  <a:pt x="2820356" y="772105"/>
                </a:cubicBezTo>
                <a:cubicBezTo>
                  <a:pt x="2848958" y="772105"/>
                  <a:pt x="2875998" y="766133"/>
                  <a:pt x="2901474" y="754190"/>
                </a:cubicBezTo>
                <a:cubicBezTo>
                  <a:pt x="2926949" y="742246"/>
                  <a:pt x="2948514" y="725113"/>
                  <a:pt x="2966168" y="702788"/>
                </a:cubicBezTo>
                <a:lnTo>
                  <a:pt x="2966168" y="721541"/>
                </a:lnTo>
                <a:cubicBezTo>
                  <a:pt x="2966168" y="761703"/>
                  <a:pt x="2961474" y="790795"/>
                  <a:pt x="2952088" y="808817"/>
                </a:cubicBezTo>
                <a:cubicBezTo>
                  <a:pt x="2942701" y="826839"/>
                  <a:pt x="2926999" y="841801"/>
                  <a:pt x="2904982" y="853704"/>
                </a:cubicBezTo>
                <a:cubicBezTo>
                  <a:pt x="2882965" y="865608"/>
                  <a:pt x="2855975" y="871559"/>
                  <a:pt x="2824013" y="871559"/>
                </a:cubicBezTo>
                <a:cubicBezTo>
                  <a:pt x="2791604" y="871559"/>
                  <a:pt x="2764448" y="865755"/>
                  <a:pt x="2742544" y="854147"/>
                </a:cubicBezTo>
                <a:cubicBezTo>
                  <a:pt x="2720640" y="842538"/>
                  <a:pt x="2702759" y="824679"/>
                  <a:pt x="2688901" y="800568"/>
                </a:cubicBezTo>
                <a:lnTo>
                  <a:pt x="2638002" y="800568"/>
                </a:lnTo>
                <a:cubicBezTo>
                  <a:pt x="2651173" y="829227"/>
                  <a:pt x="2665572" y="851001"/>
                  <a:pt x="2681199" y="865890"/>
                </a:cubicBezTo>
                <a:cubicBezTo>
                  <a:pt x="2696826" y="880780"/>
                  <a:pt x="2717085" y="892646"/>
                  <a:pt x="2741977" y="901490"/>
                </a:cubicBezTo>
                <a:cubicBezTo>
                  <a:pt x="2766868" y="910335"/>
                  <a:pt x="2794941" y="914757"/>
                  <a:pt x="2826195" y="914757"/>
                </a:cubicBezTo>
                <a:cubicBezTo>
                  <a:pt x="2868834" y="914757"/>
                  <a:pt x="2905334" y="905716"/>
                  <a:pt x="2935695" y="887633"/>
                </a:cubicBezTo>
                <a:cubicBezTo>
                  <a:pt x="2966056" y="869550"/>
                  <a:pt x="2987376" y="843766"/>
                  <a:pt x="2999654" y="810279"/>
                </a:cubicBezTo>
                <a:cubicBezTo>
                  <a:pt x="3008584" y="786616"/>
                  <a:pt x="3013048" y="749223"/>
                  <a:pt x="3013048" y="698100"/>
                </a:cubicBezTo>
                <a:lnTo>
                  <a:pt x="3013048" y="407774"/>
                </a:lnTo>
                <a:lnTo>
                  <a:pt x="2966168" y="407774"/>
                </a:lnTo>
                <a:lnTo>
                  <a:pt x="2966168" y="471063"/>
                </a:lnTo>
                <a:cubicBezTo>
                  <a:pt x="2944269" y="445167"/>
                  <a:pt x="2921531" y="426582"/>
                  <a:pt x="2897955" y="415308"/>
                </a:cubicBezTo>
                <a:cubicBezTo>
                  <a:pt x="2874378" y="404034"/>
                  <a:pt x="2848958" y="398398"/>
                  <a:pt x="2821695" y="398398"/>
                </a:cubicBezTo>
                <a:close/>
                <a:moveTo>
                  <a:pt x="2416471" y="398398"/>
                </a:moveTo>
                <a:cubicBezTo>
                  <a:pt x="2389682" y="398398"/>
                  <a:pt x="2364902" y="404593"/>
                  <a:pt x="2342131" y="416983"/>
                </a:cubicBezTo>
                <a:cubicBezTo>
                  <a:pt x="2319361" y="429372"/>
                  <a:pt x="2298599" y="448069"/>
                  <a:pt x="2279847" y="473072"/>
                </a:cubicBezTo>
                <a:lnTo>
                  <a:pt x="2279847" y="407774"/>
                </a:lnTo>
                <a:lnTo>
                  <a:pt x="2232966" y="407774"/>
                </a:lnTo>
                <a:lnTo>
                  <a:pt x="2232966" y="772105"/>
                </a:lnTo>
                <a:lnTo>
                  <a:pt x="2279847" y="772105"/>
                </a:lnTo>
                <a:lnTo>
                  <a:pt x="2279847" y="638495"/>
                </a:lnTo>
                <a:cubicBezTo>
                  <a:pt x="2279847" y="590498"/>
                  <a:pt x="2282079" y="557458"/>
                  <a:pt x="2286544" y="539375"/>
                </a:cubicBezTo>
                <a:cubicBezTo>
                  <a:pt x="2293688" y="511693"/>
                  <a:pt x="2308480" y="488476"/>
                  <a:pt x="2330919" y="469723"/>
                </a:cubicBezTo>
                <a:cubicBezTo>
                  <a:pt x="2353358" y="450971"/>
                  <a:pt x="2378757" y="441595"/>
                  <a:pt x="2407116" y="441595"/>
                </a:cubicBezTo>
                <a:cubicBezTo>
                  <a:pt x="2431899" y="441595"/>
                  <a:pt x="2451994" y="447678"/>
                  <a:pt x="2467399" y="459845"/>
                </a:cubicBezTo>
                <a:cubicBezTo>
                  <a:pt x="2482805" y="472012"/>
                  <a:pt x="2493223" y="490150"/>
                  <a:pt x="2498654" y="514260"/>
                </a:cubicBezTo>
                <a:cubicBezTo>
                  <a:pt x="2502132" y="528325"/>
                  <a:pt x="2503871" y="556341"/>
                  <a:pt x="2503871" y="598311"/>
                </a:cubicBezTo>
                <a:lnTo>
                  <a:pt x="2503871" y="772105"/>
                </a:lnTo>
                <a:lnTo>
                  <a:pt x="2550751" y="772105"/>
                </a:lnTo>
                <a:lnTo>
                  <a:pt x="2550751" y="584582"/>
                </a:lnTo>
                <a:cubicBezTo>
                  <a:pt x="2550751" y="535022"/>
                  <a:pt x="2545728" y="498522"/>
                  <a:pt x="2535682" y="475081"/>
                </a:cubicBezTo>
                <a:cubicBezTo>
                  <a:pt x="2525636" y="451641"/>
                  <a:pt x="2510065" y="433000"/>
                  <a:pt x="2488969" y="419159"/>
                </a:cubicBezTo>
                <a:cubicBezTo>
                  <a:pt x="2467873" y="405318"/>
                  <a:pt x="2443707" y="398398"/>
                  <a:pt x="2416471" y="398398"/>
                </a:cubicBezTo>
                <a:close/>
                <a:moveTo>
                  <a:pt x="1844971" y="398398"/>
                </a:moveTo>
                <a:cubicBezTo>
                  <a:pt x="1818182" y="398398"/>
                  <a:pt x="1793402" y="404593"/>
                  <a:pt x="1770632" y="416983"/>
                </a:cubicBezTo>
                <a:cubicBezTo>
                  <a:pt x="1747861" y="429372"/>
                  <a:pt x="1727099" y="448069"/>
                  <a:pt x="1708347" y="473072"/>
                </a:cubicBezTo>
                <a:lnTo>
                  <a:pt x="1708347" y="407774"/>
                </a:lnTo>
                <a:lnTo>
                  <a:pt x="1661466" y="407774"/>
                </a:lnTo>
                <a:lnTo>
                  <a:pt x="1661466" y="772105"/>
                </a:lnTo>
                <a:lnTo>
                  <a:pt x="1708347" y="772105"/>
                </a:lnTo>
                <a:lnTo>
                  <a:pt x="1708347" y="638495"/>
                </a:lnTo>
                <a:cubicBezTo>
                  <a:pt x="1708347" y="590498"/>
                  <a:pt x="1710579" y="557458"/>
                  <a:pt x="1715044" y="539375"/>
                </a:cubicBezTo>
                <a:cubicBezTo>
                  <a:pt x="1722188" y="511693"/>
                  <a:pt x="1736979" y="488476"/>
                  <a:pt x="1759419" y="469723"/>
                </a:cubicBezTo>
                <a:cubicBezTo>
                  <a:pt x="1781858" y="450971"/>
                  <a:pt x="1807257" y="441595"/>
                  <a:pt x="1835616" y="441595"/>
                </a:cubicBezTo>
                <a:cubicBezTo>
                  <a:pt x="1860399" y="441595"/>
                  <a:pt x="1880494" y="447678"/>
                  <a:pt x="1895899" y="459845"/>
                </a:cubicBezTo>
                <a:cubicBezTo>
                  <a:pt x="1911305" y="472012"/>
                  <a:pt x="1921723" y="490150"/>
                  <a:pt x="1927154" y="514260"/>
                </a:cubicBezTo>
                <a:cubicBezTo>
                  <a:pt x="1930632" y="528325"/>
                  <a:pt x="1932370" y="556341"/>
                  <a:pt x="1932370" y="598311"/>
                </a:cubicBezTo>
                <a:lnTo>
                  <a:pt x="1932370" y="772105"/>
                </a:lnTo>
                <a:lnTo>
                  <a:pt x="1979251" y="772105"/>
                </a:lnTo>
                <a:lnTo>
                  <a:pt x="1979251" y="584582"/>
                </a:lnTo>
                <a:cubicBezTo>
                  <a:pt x="1979251" y="535022"/>
                  <a:pt x="1974228" y="498522"/>
                  <a:pt x="1964182" y="475081"/>
                </a:cubicBezTo>
                <a:cubicBezTo>
                  <a:pt x="1954137" y="451641"/>
                  <a:pt x="1938565" y="433000"/>
                  <a:pt x="1917469" y="419159"/>
                </a:cubicBezTo>
                <a:cubicBezTo>
                  <a:pt x="1896373" y="405318"/>
                  <a:pt x="1872207" y="398398"/>
                  <a:pt x="1844971" y="398398"/>
                </a:cubicBezTo>
                <a:close/>
                <a:moveTo>
                  <a:pt x="1576820" y="398398"/>
                </a:moveTo>
                <a:cubicBezTo>
                  <a:pt x="1559630" y="398398"/>
                  <a:pt x="1543110" y="403588"/>
                  <a:pt x="1527260" y="413969"/>
                </a:cubicBezTo>
                <a:cubicBezTo>
                  <a:pt x="1511410" y="424349"/>
                  <a:pt x="1496341" y="440032"/>
                  <a:pt x="1482054" y="461017"/>
                </a:cubicBezTo>
                <a:lnTo>
                  <a:pt x="1482054" y="407774"/>
                </a:lnTo>
                <a:lnTo>
                  <a:pt x="1434168" y="407774"/>
                </a:lnTo>
                <a:lnTo>
                  <a:pt x="1434168" y="772105"/>
                </a:lnTo>
                <a:lnTo>
                  <a:pt x="1482054" y="772105"/>
                </a:lnTo>
                <a:lnTo>
                  <a:pt x="1482054" y="648875"/>
                </a:lnTo>
                <a:cubicBezTo>
                  <a:pt x="1482054" y="585698"/>
                  <a:pt x="1484956" y="543728"/>
                  <a:pt x="1490760" y="522967"/>
                </a:cubicBezTo>
                <a:cubicBezTo>
                  <a:pt x="1498351" y="495954"/>
                  <a:pt x="1509401" y="476030"/>
                  <a:pt x="1523912" y="463194"/>
                </a:cubicBezTo>
                <a:cubicBezTo>
                  <a:pt x="1538423" y="450357"/>
                  <a:pt x="1553491" y="443939"/>
                  <a:pt x="1569118" y="443939"/>
                </a:cubicBezTo>
                <a:cubicBezTo>
                  <a:pt x="1575815" y="443939"/>
                  <a:pt x="1584076" y="446060"/>
                  <a:pt x="1593898" y="450301"/>
                </a:cubicBezTo>
                <a:lnTo>
                  <a:pt x="1618343" y="410788"/>
                </a:lnTo>
                <a:cubicBezTo>
                  <a:pt x="1603609" y="402528"/>
                  <a:pt x="1589768" y="398398"/>
                  <a:pt x="1576820" y="398398"/>
                </a:cubicBezTo>
                <a:close/>
                <a:moveTo>
                  <a:pt x="1156976" y="398398"/>
                </a:moveTo>
                <a:cubicBezTo>
                  <a:pt x="1105184" y="398398"/>
                  <a:pt x="1060870" y="417038"/>
                  <a:pt x="1024035" y="454320"/>
                </a:cubicBezTo>
                <a:cubicBezTo>
                  <a:pt x="987200" y="491601"/>
                  <a:pt x="968783" y="536473"/>
                  <a:pt x="968783" y="588935"/>
                </a:cubicBezTo>
                <a:cubicBezTo>
                  <a:pt x="968783" y="642513"/>
                  <a:pt x="987033" y="687998"/>
                  <a:pt x="1023533" y="725392"/>
                </a:cubicBezTo>
                <a:cubicBezTo>
                  <a:pt x="1060033" y="762785"/>
                  <a:pt x="1104068" y="781481"/>
                  <a:pt x="1155637" y="781481"/>
                </a:cubicBezTo>
                <a:cubicBezTo>
                  <a:pt x="1184658" y="781481"/>
                  <a:pt x="1211391" y="775454"/>
                  <a:pt x="1235836" y="763399"/>
                </a:cubicBezTo>
                <a:cubicBezTo>
                  <a:pt x="1260281" y="751344"/>
                  <a:pt x="1282326" y="733373"/>
                  <a:pt x="1301972" y="709486"/>
                </a:cubicBezTo>
                <a:lnTo>
                  <a:pt x="1301972" y="772105"/>
                </a:lnTo>
                <a:lnTo>
                  <a:pt x="1348183" y="772105"/>
                </a:lnTo>
                <a:lnTo>
                  <a:pt x="1348183" y="407774"/>
                </a:lnTo>
                <a:lnTo>
                  <a:pt x="1301972" y="407774"/>
                </a:lnTo>
                <a:lnTo>
                  <a:pt x="1301972" y="474746"/>
                </a:lnTo>
                <a:cubicBezTo>
                  <a:pt x="1283666" y="449297"/>
                  <a:pt x="1262402" y="430210"/>
                  <a:pt x="1238180" y="417485"/>
                </a:cubicBezTo>
                <a:cubicBezTo>
                  <a:pt x="1213959" y="404760"/>
                  <a:pt x="1186890" y="398398"/>
                  <a:pt x="1156976" y="398398"/>
                </a:cubicBezTo>
                <a:close/>
                <a:moveTo>
                  <a:pt x="706789" y="398398"/>
                </a:moveTo>
                <a:cubicBezTo>
                  <a:pt x="646458" y="398398"/>
                  <a:pt x="598306" y="421392"/>
                  <a:pt x="562333" y="467379"/>
                </a:cubicBezTo>
                <a:cubicBezTo>
                  <a:pt x="533956" y="503545"/>
                  <a:pt x="519768" y="544733"/>
                  <a:pt x="519768" y="590944"/>
                </a:cubicBezTo>
                <a:cubicBezTo>
                  <a:pt x="519768" y="640057"/>
                  <a:pt x="536527" y="684092"/>
                  <a:pt x="570045" y="723048"/>
                </a:cubicBezTo>
                <a:cubicBezTo>
                  <a:pt x="603563" y="762003"/>
                  <a:pt x="650039" y="781481"/>
                  <a:pt x="709474" y="781481"/>
                </a:cubicBezTo>
                <a:cubicBezTo>
                  <a:pt x="736287" y="781481"/>
                  <a:pt x="760308" y="777407"/>
                  <a:pt x="781537" y="769259"/>
                </a:cubicBezTo>
                <a:cubicBezTo>
                  <a:pt x="802766" y="761110"/>
                  <a:pt x="821872" y="749223"/>
                  <a:pt x="838854" y="733596"/>
                </a:cubicBezTo>
                <a:cubicBezTo>
                  <a:pt x="855836" y="717969"/>
                  <a:pt x="870806" y="697431"/>
                  <a:pt x="883765" y="671981"/>
                </a:cubicBezTo>
                <a:lnTo>
                  <a:pt x="844251" y="651219"/>
                </a:lnTo>
                <a:cubicBezTo>
                  <a:pt x="829946" y="675016"/>
                  <a:pt x="816646" y="692251"/>
                  <a:pt x="804352" y="702924"/>
                </a:cubicBezTo>
                <a:cubicBezTo>
                  <a:pt x="792058" y="713598"/>
                  <a:pt x="777139" y="722160"/>
                  <a:pt x="759593" y="728609"/>
                </a:cubicBezTo>
                <a:cubicBezTo>
                  <a:pt x="742048" y="735059"/>
                  <a:pt x="724000" y="738284"/>
                  <a:pt x="705450" y="738284"/>
                </a:cubicBezTo>
                <a:cubicBezTo>
                  <a:pt x="667004" y="738284"/>
                  <a:pt x="634705" y="724753"/>
                  <a:pt x="608554" y="697692"/>
                </a:cubicBezTo>
                <a:cubicBezTo>
                  <a:pt x="582403" y="670631"/>
                  <a:pt x="568882" y="635941"/>
                  <a:pt x="567988" y="593623"/>
                </a:cubicBezTo>
                <a:lnTo>
                  <a:pt x="895820" y="593623"/>
                </a:lnTo>
                <a:cubicBezTo>
                  <a:pt x="895373" y="543840"/>
                  <a:pt x="881966" y="502317"/>
                  <a:pt x="855600" y="469054"/>
                </a:cubicBezTo>
                <a:cubicBezTo>
                  <a:pt x="818510" y="421950"/>
                  <a:pt x="768906" y="398398"/>
                  <a:pt x="706789" y="398398"/>
                </a:cubicBezTo>
                <a:close/>
                <a:moveTo>
                  <a:pt x="3525166" y="315017"/>
                </a:moveTo>
                <a:cubicBezTo>
                  <a:pt x="3562284" y="315017"/>
                  <a:pt x="3597388" y="324512"/>
                  <a:pt x="3630481" y="343504"/>
                </a:cubicBezTo>
                <a:cubicBezTo>
                  <a:pt x="3663573" y="362495"/>
                  <a:pt x="3689231" y="387797"/>
                  <a:pt x="3707455" y="419410"/>
                </a:cubicBezTo>
                <a:cubicBezTo>
                  <a:pt x="3725679" y="451023"/>
                  <a:pt x="3734790" y="486379"/>
                  <a:pt x="3734790" y="525478"/>
                </a:cubicBezTo>
                <a:cubicBezTo>
                  <a:pt x="3734790" y="564800"/>
                  <a:pt x="3725679" y="600548"/>
                  <a:pt x="3707455" y="632721"/>
                </a:cubicBezTo>
                <a:cubicBezTo>
                  <a:pt x="3689231" y="664894"/>
                  <a:pt x="3663852" y="690252"/>
                  <a:pt x="3631318" y="708795"/>
                </a:cubicBezTo>
                <a:cubicBezTo>
                  <a:pt x="3598784" y="727338"/>
                  <a:pt x="3563400" y="736610"/>
                  <a:pt x="3525166" y="736610"/>
                </a:cubicBezTo>
                <a:cubicBezTo>
                  <a:pt x="3467922" y="736610"/>
                  <a:pt x="3419008" y="716446"/>
                  <a:pt x="3378425" y="676120"/>
                </a:cubicBezTo>
                <a:cubicBezTo>
                  <a:pt x="3337842" y="635793"/>
                  <a:pt x="3317551" y="586361"/>
                  <a:pt x="3317551" y="527822"/>
                </a:cubicBezTo>
                <a:cubicBezTo>
                  <a:pt x="3317551" y="488277"/>
                  <a:pt x="3326719" y="452419"/>
                  <a:pt x="3345054" y="420247"/>
                </a:cubicBezTo>
                <a:cubicBezTo>
                  <a:pt x="3363390" y="388076"/>
                  <a:pt x="3388880" y="362495"/>
                  <a:pt x="3421526" y="343504"/>
                </a:cubicBezTo>
                <a:cubicBezTo>
                  <a:pt x="3454172" y="324512"/>
                  <a:pt x="3488718" y="315017"/>
                  <a:pt x="3525166" y="315017"/>
                </a:cubicBezTo>
                <a:close/>
                <a:moveTo>
                  <a:pt x="230893" y="279521"/>
                </a:moveTo>
                <a:lnTo>
                  <a:pt x="230893" y="772105"/>
                </a:lnTo>
                <a:lnTo>
                  <a:pt x="469651" y="772105"/>
                </a:lnTo>
                <a:lnTo>
                  <a:pt x="469651" y="724554"/>
                </a:lnTo>
                <a:lnTo>
                  <a:pt x="280118" y="724554"/>
                </a:lnTo>
                <a:lnTo>
                  <a:pt x="280118" y="279521"/>
                </a:lnTo>
                <a:close/>
                <a:moveTo>
                  <a:pt x="4340744" y="272489"/>
                </a:moveTo>
                <a:lnTo>
                  <a:pt x="4340744" y="407774"/>
                </a:lnTo>
                <a:lnTo>
                  <a:pt x="4276785" y="407774"/>
                </a:lnTo>
                <a:lnTo>
                  <a:pt x="4276785" y="448292"/>
                </a:lnTo>
                <a:lnTo>
                  <a:pt x="4340744" y="448292"/>
                </a:lnTo>
                <a:lnTo>
                  <a:pt x="4340744" y="772105"/>
                </a:lnTo>
                <a:lnTo>
                  <a:pt x="4387625" y="772105"/>
                </a:lnTo>
                <a:lnTo>
                  <a:pt x="4387625" y="448292"/>
                </a:lnTo>
                <a:lnTo>
                  <a:pt x="4461965" y="448292"/>
                </a:lnTo>
                <a:lnTo>
                  <a:pt x="4461965" y="407774"/>
                </a:lnTo>
                <a:lnTo>
                  <a:pt x="4387625" y="407774"/>
                </a:lnTo>
                <a:lnTo>
                  <a:pt x="4387625" y="272489"/>
                </a:lnTo>
                <a:close/>
                <a:moveTo>
                  <a:pt x="3522989" y="267131"/>
                </a:moveTo>
                <a:cubicBezTo>
                  <a:pt x="3476970" y="267131"/>
                  <a:pt x="3434190" y="278572"/>
                  <a:pt x="3394650" y="301455"/>
                </a:cubicBezTo>
                <a:cubicBezTo>
                  <a:pt x="3355110" y="324337"/>
                  <a:pt x="3323892" y="355982"/>
                  <a:pt x="3300996" y="396388"/>
                </a:cubicBezTo>
                <a:cubicBezTo>
                  <a:pt x="3278100" y="436795"/>
                  <a:pt x="3266652" y="480662"/>
                  <a:pt x="3266652" y="527990"/>
                </a:cubicBezTo>
                <a:cubicBezTo>
                  <a:pt x="3266652" y="598981"/>
                  <a:pt x="3291783" y="659479"/>
                  <a:pt x="3342046" y="709486"/>
                </a:cubicBezTo>
                <a:cubicBezTo>
                  <a:pt x="3392308" y="759492"/>
                  <a:pt x="3453962" y="784495"/>
                  <a:pt x="3527008" y="784495"/>
                </a:cubicBezTo>
                <a:cubicBezTo>
                  <a:pt x="3599160" y="784495"/>
                  <a:pt x="3660312" y="759380"/>
                  <a:pt x="3710463" y="709151"/>
                </a:cubicBezTo>
                <a:cubicBezTo>
                  <a:pt x="3760614" y="658921"/>
                  <a:pt x="3785690" y="597753"/>
                  <a:pt x="3785690" y="525646"/>
                </a:cubicBezTo>
                <a:cubicBezTo>
                  <a:pt x="3785690" y="452869"/>
                  <a:pt x="3760558" y="391589"/>
                  <a:pt x="3710296" y="341806"/>
                </a:cubicBezTo>
                <a:cubicBezTo>
                  <a:pt x="3660033" y="292023"/>
                  <a:pt x="3597598" y="267131"/>
                  <a:pt x="3522989" y="267131"/>
                </a:cubicBezTo>
                <a:close/>
                <a:moveTo>
                  <a:pt x="2096807" y="257755"/>
                </a:moveTo>
                <a:cubicBezTo>
                  <a:pt x="2086360" y="257755"/>
                  <a:pt x="2077358" y="261550"/>
                  <a:pt x="2069801" y="269140"/>
                </a:cubicBezTo>
                <a:cubicBezTo>
                  <a:pt x="2062244" y="276731"/>
                  <a:pt x="2058465" y="285884"/>
                  <a:pt x="2058465" y="296599"/>
                </a:cubicBezTo>
                <a:cubicBezTo>
                  <a:pt x="2058465" y="307092"/>
                  <a:pt x="2062244" y="316133"/>
                  <a:pt x="2069801" y="323723"/>
                </a:cubicBezTo>
                <a:cubicBezTo>
                  <a:pt x="2077358" y="331313"/>
                  <a:pt x="2086360" y="335108"/>
                  <a:pt x="2096807" y="335108"/>
                </a:cubicBezTo>
                <a:cubicBezTo>
                  <a:pt x="2107477" y="335108"/>
                  <a:pt x="2116591" y="331313"/>
                  <a:pt x="2124148" y="323723"/>
                </a:cubicBezTo>
                <a:cubicBezTo>
                  <a:pt x="2131705" y="316133"/>
                  <a:pt x="2135484" y="307092"/>
                  <a:pt x="2135484" y="296599"/>
                </a:cubicBezTo>
                <a:cubicBezTo>
                  <a:pt x="2135484" y="285884"/>
                  <a:pt x="2131705" y="276731"/>
                  <a:pt x="2124148" y="269140"/>
                </a:cubicBezTo>
                <a:cubicBezTo>
                  <a:pt x="2116591" y="261550"/>
                  <a:pt x="2107477" y="257755"/>
                  <a:pt x="2096807" y="257755"/>
                </a:cubicBezTo>
                <a:close/>
                <a:moveTo>
                  <a:pt x="0" y="0"/>
                </a:moveTo>
                <a:lnTo>
                  <a:pt x="8918712" y="0"/>
                </a:lnTo>
                <a:lnTo>
                  <a:pt x="8918712" y="1042600"/>
                </a:lnTo>
                <a:lnTo>
                  <a:pt x="0" y="1042600"/>
                </a:ln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63181" y="1391479"/>
            <a:ext cx="8613913" cy="1077218"/>
          </a:xfrm>
          <a:prstGeom prst="rect">
            <a:avLst/>
          </a:prstGeom>
          <a:noFill/>
        </p:spPr>
        <p:txBody>
          <a:bodyPr wrap="square" rtlCol="0">
            <a:spAutoFit/>
          </a:bodyPr>
          <a:lstStyle/>
          <a:p>
            <a:r>
              <a:rPr lang="en-US" sz="3200" dirty="0" smtClean="0">
                <a:solidFill>
                  <a:schemeClr val="accent2">
                    <a:lumMod val="75000"/>
                  </a:schemeClr>
                </a:solidFill>
              </a:rPr>
              <a:t>At the end of the lesson </a:t>
            </a:r>
            <a:r>
              <a:rPr lang="en-US" sz="3200" dirty="0" err="1" smtClean="0">
                <a:solidFill>
                  <a:schemeClr val="accent2">
                    <a:lumMod val="75000"/>
                  </a:schemeClr>
                </a:solidFill>
              </a:rPr>
              <a:t>Ss</a:t>
            </a:r>
            <a:r>
              <a:rPr lang="en-US" sz="3200" dirty="0" smtClean="0">
                <a:solidFill>
                  <a:schemeClr val="accent2">
                    <a:lumMod val="75000"/>
                  </a:schemeClr>
                </a:solidFill>
              </a:rPr>
              <a:t> ,will be able to -</a:t>
            </a:r>
          </a:p>
          <a:p>
            <a:endParaRPr lang="en-US" sz="3200" dirty="0">
              <a:solidFill>
                <a:schemeClr val="accent6">
                  <a:lumMod val="50000"/>
                </a:schemeClr>
              </a:solidFill>
            </a:endParaRPr>
          </a:p>
        </p:txBody>
      </p:sp>
      <p:sp>
        <p:nvSpPr>
          <p:cNvPr id="3" name="TextBox 2"/>
          <p:cNvSpPr txBox="1"/>
          <p:nvPr/>
        </p:nvSpPr>
        <p:spPr>
          <a:xfrm>
            <a:off x="304800" y="2239617"/>
            <a:ext cx="11675165" cy="2800767"/>
          </a:xfrm>
          <a:prstGeom prst="rect">
            <a:avLst/>
          </a:prstGeom>
          <a:solidFill>
            <a:schemeClr val="accent2">
              <a:lumMod val="75000"/>
            </a:schemeClr>
          </a:solidFill>
        </p:spPr>
        <p:txBody>
          <a:bodyPr wrap="square" rtlCol="0">
            <a:spAutoFit/>
          </a:bodyPr>
          <a:lstStyle/>
          <a:p>
            <a:r>
              <a:rPr lang="en-US" sz="4400" dirty="0" smtClean="0"/>
              <a:t>Read the lyrics and answer the questions.</a:t>
            </a:r>
          </a:p>
          <a:p>
            <a:r>
              <a:rPr lang="en-US" sz="4400" dirty="0" smtClean="0"/>
              <a:t>Can explain the personification of the poem.</a:t>
            </a:r>
          </a:p>
          <a:p>
            <a:r>
              <a:rPr lang="en-US" sz="4400" dirty="0" smtClean="0"/>
              <a:t>Make summery of the song .</a:t>
            </a:r>
            <a:endParaRPr lang="en-US" sz="4400" dirty="0"/>
          </a:p>
        </p:txBody>
      </p:sp>
    </p:spTree>
    <p:extLst>
      <p:ext uri="{BB962C8B-B14F-4D97-AF65-F5344CB8AC3E}">
        <p14:creationId xmlns:p14="http://schemas.microsoft.com/office/powerpoint/2010/main" val="166128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7252" y="424070"/>
            <a:ext cx="9077739" cy="1205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95130" y="304801"/>
            <a:ext cx="9819861" cy="1510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91477" y="615220"/>
            <a:ext cx="9037983"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7200" dirty="0" smtClean="0"/>
              <a:t>Our Today’s Lesson </a:t>
            </a:r>
            <a:endParaRPr lang="en-US" sz="7200" dirty="0"/>
          </a:p>
        </p:txBody>
      </p:sp>
      <p:sp>
        <p:nvSpPr>
          <p:cNvPr id="6" name="TextBox 5"/>
          <p:cNvSpPr txBox="1"/>
          <p:nvPr/>
        </p:nvSpPr>
        <p:spPr>
          <a:xfrm>
            <a:off x="795131" y="2306101"/>
            <a:ext cx="9965634"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0" dirty="0" smtClean="0">
                <a:latin typeface="Baskerville Old Face" panose="02020602080505020303" pitchFamily="18" charset="0"/>
              </a:rPr>
              <a:t>Love and Friendship</a:t>
            </a:r>
          </a:p>
          <a:p>
            <a:pPr algn="ctr"/>
            <a:r>
              <a:rPr lang="en-US" sz="8000" dirty="0" smtClean="0">
                <a:latin typeface="Baskerville Old Face" panose="02020602080505020303" pitchFamily="18" charset="0"/>
              </a:rPr>
              <a:t>Unit-7,Lesson-2</a:t>
            </a:r>
            <a:endParaRPr lang="en-US" sz="8000" dirty="0">
              <a:latin typeface="Baskerville Old Face" panose="02020602080505020303" pitchFamily="18" charset="0"/>
            </a:endParaRPr>
          </a:p>
        </p:txBody>
      </p:sp>
    </p:spTree>
    <p:extLst>
      <p:ext uri="{BB962C8B-B14F-4D97-AF65-F5344CB8AC3E}">
        <p14:creationId xmlns:p14="http://schemas.microsoft.com/office/powerpoint/2010/main" val="19542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7" y="478521"/>
            <a:ext cx="5181600" cy="5262979"/>
          </a:xfrm>
          <a:prstGeom prst="rect">
            <a:avLst/>
          </a:prstGeom>
          <a:solidFill>
            <a:srgbClr val="00B050"/>
          </a:solidFill>
        </p:spPr>
        <p:txBody>
          <a:bodyPr wrap="square">
            <a:spAutoFit/>
          </a:bodyPr>
          <a:lstStyle/>
          <a:p>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Love and friendship are the two important demands of human life. Human life becomes unlivable in their absence. Though human beings need them badly, true love and friendship are difficult to find. </a:t>
            </a:r>
            <a:r>
              <a:rPr lang="en-US" sz="28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The short song from William </a:t>
            </a:r>
            <a:r>
              <a:rPr lang="en-US" sz="2800" dirty="0" err="1"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Shakespeares</a:t>
            </a:r>
            <a:r>
              <a:rPr lang="en-US" sz="2800" dirty="0"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(1564 </a:t>
            </a:r>
            <a:r>
              <a:rPr lang="en-US" sz="28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- 1616) play </a:t>
            </a:r>
            <a:r>
              <a:rPr lang="en-US" sz="2800" dirty="0"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“As </a:t>
            </a:r>
            <a:r>
              <a:rPr lang="en-US" sz="28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You Like </a:t>
            </a:r>
            <a:r>
              <a:rPr lang="en-US" sz="2800" dirty="0"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It”</a:t>
            </a: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laments the absence of true love and friendship in human life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627" y="478521"/>
            <a:ext cx="6612834" cy="5693866"/>
          </a:xfrm>
          <a:prstGeom prst="rect">
            <a:avLst/>
          </a:prstGeom>
        </p:spPr>
      </p:pic>
    </p:spTree>
    <p:extLst>
      <p:ext uri="{BB962C8B-B14F-4D97-AF65-F5344CB8AC3E}">
        <p14:creationId xmlns:p14="http://schemas.microsoft.com/office/powerpoint/2010/main" val="26325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140" y="50725"/>
            <a:ext cx="6110206" cy="5936974"/>
          </a:xfrm>
          <a:prstGeom prst="rect">
            <a:avLst/>
          </a:prstGeom>
        </p:spPr>
      </p:pic>
      <p:sp>
        <p:nvSpPr>
          <p:cNvPr id="3" name="Rectangle 2"/>
          <p:cNvSpPr/>
          <p:nvPr/>
        </p:nvSpPr>
        <p:spPr>
          <a:xfrm>
            <a:off x="530088" y="293833"/>
            <a:ext cx="4505739" cy="5262979"/>
          </a:xfrm>
          <a:prstGeom prst="rect">
            <a:avLst/>
          </a:prstGeom>
        </p:spPr>
        <p:txBody>
          <a:bodyPr wrap="square">
            <a:spAutoFit/>
          </a:bodyPr>
          <a:lstStyle/>
          <a:p>
            <a:r>
              <a:rPr lang="en-US" sz="2800" b="1" dirty="0">
                <a:solidFill>
                  <a:srgbClr val="222222"/>
                </a:solidFill>
                <a:latin typeface="Baskerville Old Face" panose="02020602080505020303" pitchFamily="18" charset="0"/>
              </a:rPr>
              <a:t>William Shakespeare</a:t>
            </a:r>
            <a:r>
              <a:rPr lang="en-US" sz="2800" dirty="0">
                <a:solidFill>
                  <a:srgbClr val="222222"/>
                </a:solidFill>
                <a:latin typeface="Baskerville Old Face" panose="02020602080505020303" pitchFamily="18" charset="0"/>
              </a:rPr>
              <a:t> was an actor, playwright, poet, and theatre entrepreneur in London during the late Elizabethan and early Jacobean eras. He was </a:t>
            </a:r>
            <a:r>
              <a:rPr lang="en-US" sz="2800" dirty="0" err="1">
                <a:solidFill>
                  <a:srgbClr val="222222"/>
                </a:solidFill>
                <a:latin typeface="Baskerville Old Face" panose="02020602080505020303" pitchFamily="18" charset="0"/>
              </a:rPr>
              <a:t>baptised</a:t>
            </a:r>
            <a:r>
              <a:rPr lang="en-US" sz="2800" dirty="0">
                <a:solidFill>
                  <a:srgbClr val="222222"/>
                </a:solidFill>
                <a:latin typeface="Baskerville Old Face" panose="02020602080505020303" pitchFamily="18" charset="0"/>
              </a:rPr>
              <a:t> on 26 April 1564 in Stratford-upon-Avon in Warwickshire, England, in the Holy Trinity Church. </a:t>
            </a:r>
            <a:r>
              <a:rPr lang="en-US" sz="2800" dirty="0" smtClean="0">
                <a:solidFill>
                  <a:srgbClr val="222222"/>
                </a:solidFill>
                <a:latin typeface="Baskerville Old Face" panose="02020602080505020303" pitchFamily="18" charset="0"/>
              </a:rPr>
              <a:t>He </a:t>
            </a:r>
            <a:r>
              <a:rPr lang="en-US" sz="2800" dirty="0">
                <a:solidFill>
                  <a:srgbClr val="222222"/>
                </a:solidFill>
                <a:latin typeface="Baskerville Old Face" panose="02020602080505020303" pitchFamily="18" charset="0"/>
              </a:rPr>
              <a:t>died in his home town of Stratford on 23 April 1616, aged 52.</a:t>
            </a:r>
            <a:endParaRPr lang="en-US" sz="2800" dirty="0">
              <a:latin typeface="Baskerville Old Face" panose="02020602080505020303" pitchFamily="18" charset="0"/>
            </a:endParaRPr>
          </a:p>
        </p:txBody>
      </p:sp>
      <p:sp>
        <p:nvSpPr>
          <p:cNvPr id="4" name="Rectangle 3"/>
          <p:cNvSpPr/>
          <p:nvPr/>
        </p:nvSpPr>
        <p:spPr>
          <a:xfrm>
            <a:off x="6394196" y="5987699"/>
            <a:ext cx="4771627" cy="646331"/>
          </a:xfrm>
          <a:prstGeom prst="rect">
            <a:avLst/>
          </a:prstGeom>
        </p:spPr>
        <p:txBody>
          <a:bodyPr wrap="none">
            <a:spAutoFit/>
          </a:bodyPr>
          <a:lstStyle/>
          <a:p>
            <a:r>
              <a:rPr lang="en-US" sz="3600" b="1" dirty="0">
                <a:solidFill>
                  <a:srgbClr val="222222"/>
                </a:solidFill>
                <a:latin typeface="arial" panose="020B0604020202020204" pitchFamily="34" charset="0"/>
              </a:rPr>
              <a:t>William Shakespeare</a:t>
            </a:r>
            <a:endParaRPr lang="en-US" sz="3600" dirty="0"/>
          </a:p>
        </p:txBody>
      </p:sp>
    </p:spTree>
    <p:extLst>
      <p:ext uri="{BB962C8B-B14F-4D97-AF65-F5344CB8AC3E}">
        <p14:creationId xmlns:p14="http://schemas.microsoft.com/office/powerpoint/2010/main" val="377995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361"/>
            <a:ext cx="12059480" cy="4524315"/>
          </a:xfrm>
          <a:prstGeom prst="rect">
            <a:avLst/>
          </a:prstGeom>
          <a:solidFill>
            <a:schemeClr val="tx2">
              <a:lumMod val="60000"/>
              <a:lumOff val="40000"/>
            </a:schemeClr>
          </a:solidFill>
        </p:spPr>
        <p:txBody>
          <a:bodyPr wrap="square">
            <a:spAutoFit/>
          </a:bodyPr>
          <a:lstStyle/>
          <a:p>
            <a:pPr algn="ctr"/>
            <a:r>
              <a:rPr lang="en-US" sz="1600" i="1" dirty="0">
                <a:solidFill>
                  <a:srgbClr val="666666"/>
                </a:solidFill>
                <a:latin typeface="Arial" panose="020B0604020202020204" pitchFamily="34" charset="0"/>
              </a:rPr>
              <a:t>Blow, Blow Thou Winter Wind by William Shakespeare</a:t>
            </a:r>
            <a:r>
              <a:rPr lang="en-US" sz="1600" dirty="0"/>
              <a:t/>
            </a:r>
            <a:br>
              <a:rPr lang="en-US" sz="1600" dirty="0"/>
            </a:br>
            <a:r>
              <a:rPr lang="en-US" sz="1600" dirty="0"/>
              <a:t/>
            </a:r>
            <a:br>
              <a:rPr lang="en-US" sz="1600" dirty="0"/>
            </a:br>
            <a:r>
              <a:rPr lang="en-US" sz="1600" i="1" dirty="0">
                <a:solidFill>
                  <a:srgbClr val="666666"/>
                </a:solidFill>
                <a:latin typeface="Arial" panose="020B0604020202020204" pitchFamily="34" charset="0"/>
              </a:rPr>
              <a:t>Blow, blow, thou winter wind</a:t>
            </a:r>
            <a:r>
              <a:rPr lang="en-US" sz="1600" dirty="0"/>
              <a:t/>
            </a:r>
            <a:br>
              <a:rPr lang="en-US" sz="1600" dirty="0"/>
            </a:br>
            <a:r>
              <a:rPr lang="en-US" sz="1600" i="1" dirty="0">
                <a:solidFill>
                  <a:srgbClr val="666666"/>
                </a:solidFill>
                <a:latin typeface="Arial" panose="020B0604020202020204" pitchFamily="34" charset="0"/>
              </a:rPr>
              <a:t>Thou art not so unkind</a:t>
            </a:r>
            <a:r>
              <a:rPr lang="en-US" sz="1600" dirty="0"/>
              <a:t/>
            </a:r>
            <a:br>
              <a:rPr lang="en-US" sz="1600" dirty="0"/>
            </a:br>
            <a:r>
              <a:rPr lang="en-US" sz="1600" i="1" dirty="0">
                <a:solidFill>
                  <a:srgbClr val="666666"/>
                </a:solidFill>
                <a:latin typeface="Arial" panose="020B0604020202020204" pitchFamily="34" charset="0"/>
              </a:rPr>
              <a:t>As man’s ingratitude;</a:t>
            </a:r>
            <a:r>
              <a:rPr lang="en-US" sz="1600" dirty="0"/>
              <a:t/>
            </a:r>
            <a:br>
              <a:rPr lang="en-US" sz="1600" dirty="0"/>
            </a:br>
            <a:r>
              <a:rPr lang="en-US" sz="1600" i="1" dirty="0">
                <a:solidFill>
                  <a:srgbClr val="666666"/>
                </a:solidFill>
                <a:latin typeface="Arial" panose="020B0604020202020204" pitchFamily="34" charset="0"/>
              </a:rPr>
              <a:t>Thy tooth is not so keen,</a:t>
            </a:r>
            <a:r>
              <a:rPr lang="en-US" sz="1600" dirty="0"/>
              <a:t/>
            </a:r>
            <a:br>
              <a:rPr lang="en-US" sz="1600" dirty="0"/>
            </a:br>
            <a:r>
              <a:rPr lang="en-US" sz="1600" i="1" dirty="0">
                <a:solidFill>
                  <a:srgbClr val="666666"/>
                </a:solidFill>
                <a:latin typeface="Arial" panose="020B0604020202020204" pitchFamily="34" charset="0"/>
              </a:rPr>
              <a:t>Because thou art not seen,</a:t>
            </a:r>
            <a:r>
              <a:rPr lang="en-US" sz="1600" dirty="0"/>
              <a:t/>
            </a:r>
            <a:br>
              <a:rPr lang="en-US" sz="1600" dirty="0"/>
            </a:br>
            <a:r>
              <a:rPr lang="en-US" sz="1600" i="1" dirty="0">
                <a:solidFill>
                  <a:srgbClr val="666666"/>
                </a:solidFill>
                <a:latin typeface="Arial" panose="020B0604020202020204" pitchFamily="34" charset="0"/>
              </a:rPr>
              <a:t>Although thy breath be rude.</a:t>
            </a:r>
            <a:r>
              <a:rPr lang="en-US" sz="1600" dirty="0"/>
              <a:t/>
            </a:r>
            <a:br>
              <a:rPr lang="en-US" sz="1600" dirty="0"/>
            </a:br>
            <a:r>
              <a:rPr lang="en-US" sz="1600" dirty="0"/>
              <a:t/>
            </a:r>
            <a:br>
              <a:rPr lang="en-US" sz="1600" dirty="0"/>
            </a:br>
            <a:r>
              <a:rPr lang="en-US" sz="1600" i="1" dirty="0" err="1">
                <a:solidFill>
                  <a:srgbClr val="666666"/>
                </a:solidFill>
                <a:latin typeface="Arial" panose="020B0604020202020204" pitchFamily="34" charset="0"/>
              </a:rPr>
              <a:t>Heigh</a:t>
            </a:r>
            <a:r>
              <a:rPr lang="en-US" sz="1600" i="1" dirty="0">
                <a:solidFill>
                  <a:srgbClr val="666666"/>
                </a:solidFill>
                <a:latin typeface="Arial" panose="020B0604020202020204" pitchFamily="34" charset="0"/>
              </a:rPr>
              <a:t>-ho! sing, </a:t>
            </a:r>
            <a:r>
              <a:rPr lang="en-US" sz="1600" i="1" dirty="0" err="1">
                <a:solidFill>
                  <a:srgbClr val="666666"/>
                </a:solidFill>
                <a:latin typeface="Arial" panose="020B0604020202020204" pitchFamily="34" charset="0"/>
              </a:rPr>
              <a:t>heigh</a:t>
            </a:r>
            <a:r>
              <a:rPr lang="en-US" sz="1600" i="1" dirty="0">
                <a:solidFill>
                  <a:srgbClr val="666666"/>
                </a:solidFill>
                <a:latin typeface="Arial" panose="020B0604020202020204" pitchFamily="34" charset="0"/>
              </a:rPr>
              <a:t>-ho! unto the green holly:</a:t>
            </a:r>
            <a:r>
              <a:rPr lang="en-US" sz="1600" dirty="0"/>
              <a:t/>
            </a:r>
            <a:br>
              <a:rPr lang="en-US" sz="1600" dirty="0"/>
            </a:br>
            <a:r>
              <a:rPr lang="en-US" sz="1600" i="1" dirty="0">
                <a:solidFill>
                  <a:srgbClr val="666666"/>
                </a:solidFill>
                <a:latin typeface="Arial" panose="020B0604020202020204" pitchFamily="34" charset="0"/>
              </a:rPr>
              <a:t>Most friendship if feigning, most loving mere folly:</a:t>
            </a:r>
            <a:r>
              <a:rPr lang="en-US" sz="1600" dirty="0"/>
              <a:t/>
            </a:r>
            <a:br>
              <a:rPr lang="en-US" sz="1600" dirty="0"/>
            </a:br>
            <a:r>
              <a:rPr lang="en-US" sz="1600" i="1" dirty="0">
                <a:solidFill>
                  <a:srgbClr val="666666"/>
                </a:solidFill>
                <a:latin typeface="Arial" panose="020B0604020202020204" pitchFamily="34" charset="0"/>
              </a:rPr>
              <a:t>Then </a:t>
            </a:r>
            <a:r>
              <a:rPr lang="en-US" sz="1600" i="1" dirty="0" err="1">
                <a:solidFill>
                  <a:srgbClr val="666666"/>
                </a:solidFill>
                <a:latin typeface="Arial" panose="020B0604020202020204" pitchFamily="34" charset="0"/>
              </a:rPr>
              <a:t>heigh</a:t>
            </a:r>
            <a:r>
              <a:rPr lang="en-US" sz="1600" i="1" dirty="0">
                <a:solidFill>
                  <a:srgbClr val="666666"/>
                </a:solidFill>
                <a:latin typeface="Arial" panose="020B0604020202020204" pitchFamily="34" charset="0"/>
              </a:rPr>
              <a:t>-ho, the holly!</a:t>
            </a:r>
            <a:r>
              <a:rPr lang="en-US" sz="1600" dirty="0"/>
              <a:t/>
            </a:r>
            <a:br>
              <a:rPr lang="en-US" sz="1600" dirty="0"/>
            </a:br>
            <a:r>
              <a:rPr lang="en-US" sz="1600" i="1" dirty="0">
                <a:solidFill>
                  <a:srgbClr val="666666"/>
                </a:solidFill>
                <a:latin typeface="Arial" panose="020B0604020202020204" pitchFamily="34" charset="0"/>
              </a:rPr>
              <a:t>This life is most jolly.</a:t>
            </a:r>
            <a:r>
              <a:rPr lang="en-US" sz="1600" dirty="0"/>
              <a:t/>
            </a:r>
            <a:br>
              <a:rPr lang="en-US" sz="1600" dirty="0"/>
            </a:br>
            <a:r>
              <a:rPr lang="en-US" sz="1600" dirty="0"/>
              <a:t/>
            </a:r>
            <a:br>
              <a:rPr lang="en-US" sz="1600" dirty="0"/>
            </a:br>
            <a:r>
              <a:rPr lang="en-US" sz="1600" i="1" dirty="0">
                <a:solidFill>
                  <a:srgbClr val="666666"/>
                </a:solidFill>
                <a:latin typeface="Arial" panose="020B0604020202020204" pitchFamily="34" charset="0"/>
              </a:rPr>
              <a:t>Freeze, freeze thou bitter sky,</a:t>
            </a:r>
            <a:r>
              <a:rPr lang="en-US" sz="1600" dirty="0"/>
              <a:t/>
            </a:r>
            <a:br>
              <a:rPr lang="en-US" sz="1600" dirty="0"/>
            </a:br>
            <a:r>
              <a:rPr lang="en-US" sz="1600" i="1" dirty="0">
                <a:solidFill>
                  <a:srgbClr val="666666"/>
                </a:solidFill>
                <a:latin typeface="Arial" panose="020B0604020202020204" pitchFamily="34" charset="0"/>
              </a:rPr>
              <a:t>That does not bite so nigh</a:t>
            </a:r>
            <a:r>
              <a:rPr lang="en-US" sz="1600" dirty="0"/>
              <a:t/>
            </a:r>
            <a:br>
              <a:rPr lang="en-US" sz="1600" dirty="0"/>
            </a:br>
            <a:r>
              <a:rPr lang="en-US" sz="1600" i="1" dirty="0">
                <a:solidFill>
                  <a:srgbClr val="666666"/>
                </a:solidFill>
                <a:latin typeface="Arial" panose="020B0604020202020204" pitchFamily="34" charset="0"/>
              </a:rPr>
              <a:t>As benefits forgot:</a:t>
            </a:r>
            <a:r>
              <a:rPr lang="en-US" sz="1600" dirty="0"/>
              <a:t/>
            </a:r>
            <a:br>
              <a:rPr lang="en-US" sz="1600" dirty="0"/>
            </a:br>
            <a:r>
              <a:rPr lang="en-US" sz="1600" i="1" dirty="0">
                <a:solidFill>
                  <a:srgbClr val="666666"/>
                </a:solidFill>
                <a:latin typeface="Arial" panose="020B0604020202020204" pitchFamily="34" charset="0"/>
              </a:rPr>
              <a:t>Though thou the waters warp,</a:t>
            </a:r>
            <a:endParaRPr lang="en-US" sz="1600" dirty="0"/>
          </a:p>
        </p:txBody>
      </p:sp>
      <p:sp>
        <p:nvSpPr>
          <p:cNvPr id="4" name="Rectangle 3"/>
          <p:cNvSpPr/>
          <p:nvPr/>
        </p:nvSpPr>
        <p:spPr>
          <a:xfrm>
            <a:off x="0" y="4549676"/>
            <a:ext cx="12059480" cy="2308324"/>
          </a:xfrm>
          <a:prstGeom prst="rect">
            <a:avLst/>
          </a:prstGeom>
          <a:solidFill>
            <a:schemeClr val="tx2">
              <a:lumMod val="60000"/>
              <a:lumOff val="40000"/>
            </a:schemeClr>
          </a:solidFill>
        </p:spPr>
        <p:txBody>
          <a:bodyPr wrap="square">
            <a:spAutoFit/>
          </a:bodyPr>
          <a:lstStyle/>
          <a:p>
            <a:pPr algn="ctr"/>
            <a:r>
              <a:rPr lang="en-US" i="1" dirty="0">
                <a:solidFill>
                  <a:srgbClr val="666666"/>
                </a:solidFill>
                <a:latin typeface="Arial" panose="020B0604020202020204" pitchFamily="34" charset="0"/>
              </a:rPr>
              <a:t>Thy sting is not so sharp</a:t>
            </a:r>
            <a:r>
              <a:rPr lang="en-US" dirty="0"/>
              <a:t/>
            </a:r>
            <a:br>
              <a:rPr lang="en-US" dirty="0"/>
            </a:br>
            <a:r>
              <a:rPr lang="en-US" i="1" dirty="0">
                <a:solidFill>
                  <a:srgbClr val="666666"/>
                </a:solidFill>
                <a:latin typeface="Arial" panose="020B0604020202020204" pitchFamily="34" charset="0"/>
              </a:rPr>
              <a:t>As a friend remembered not.</a:t>
            </a:r>
            <a:r>
              <a:rPr lang="en-US" dirty="0"/>
              <a:t/>
            </a:r>
            <a:br>
              <a:rPr lang="en-US" dirty="0"/>
            </a:br>
            <a:r>
              <a:rPr lang="en-US" dirty="0"/>
              <a:t/>
            </a:r>
            <a:br>
              <a:rPr lang="en-US" dirty="0"/>
            </a:br>
            <a:r>
              <a:rPr lang="en-US" i="1" dirty="0" err="1">
                <a:solidFill>
                  <a:srgbClr val="666666"/>
                </a:solidFill>
                <a:latin typeface="Arial" panose="020B0604020202020204" pitchFamily="34" charset="0"/>
              </a:rPr>
              <a:t>Heigh</a:t>
            </a:r>
            <a:r>
              <a:rPr lang="en-US" i="1" dirty="0">
                <a:solidFill>
                  <a:srgbClr val="666666"/>
                </a:solidFill>
                <a:latin typeface="Arial" panose="020B0604020202020204" pitchFamily="34" charset="0"/>
              </a:rPr>
              <a:t>-ho! sing, </a:t>
            </a:r>
            <a:r>
              <a:rPr lang="en-US" i="1" dirty="0" err="1">
                <a:solidFill>
                  <a:srgbClr val="666666"/>
                </a:solidFill>
                <a:latin typeface="Arial" panose="020B0604020202020204" pitchFamily="34" charset="0"/>
              </a:rPr>
              <a:t>heigh</a:t>
            </a:r>
            <a:r>
              <a:rPr lang="en-US" i="1" dirty="0">
                <a:solidFill>
                  <a:srgbClr val="666666"/>
                </a:solidFill>
                <a:latin typeface="Arial" panose="020B0604020202020204" pitchFamily="34" charset="0"/>
              </a:rPr>
              <a:t>-ho! unto the green holly:</a:t>
            </a:r>
            <a:r>
              <a:rPr lang="en-US" dirty="0"/>
              <a:t/>
            </a:r>
            <a:br>
              <a:rPr lang="en-US" dirty="0"/>
            </a:br>
            <a:r>
              <a:rPr lang="en-US" i="1" dirty="0">
                <a:solidFill>
                  <a:srgbClr val="666666"/>
                </a:solidFill>
                <a:latin typeface="Arial" panose="020B0604020202020204" pitchFamily="34" charset="0"/>
              </a:rPr>
              <a:t>Most friendship is feigning, most loving mere folly:</a:t>
            </a:r>
            <a:r>
              <a:rPr lang="en-US" dirty="0"/>
              <a:t/>
            </a:r>
            <a:br>
              <a:rPr lang="en-US" dirty="0"/>
            </a:br>
            <a:r>
              <a:rPr lang="en-US" i="1" dirty="0">
                <a:solidFill>
                  <a:srgbClr val="666666"/>
                </a:solidFill>
                <a:latin typeface="Arial" panose="020B0604020202020204" pitchFamily="34" charset="0"/>
              </a:rPr>
              <a:t>Then </a:t>
            </a:r>
            <a:r>
              <a:rPr lang="en-US" i="1" dirty="0" err="1">
                <a:solidFill>
                  <a:srgbClr val="666666"/>
                </a:solidFill>
                <a:latin typeface="Arial" panose="020B0604020202020204" pitchFamily="34" charset="0"/>
              </a:rPr>
              <a:t>heigh</a:t>
            </a:r>
            <a:r>
              <a:rPr lang="en-US" i="1" dirty="0">
                <a:solidFill>
                  <a:srgbClr val="666666"/>
                </a:solidFill>
                <a:latin typeface="Arial" panose="020B0604020202020204" pitchFamily="34" charset="0"/>
              </a:rPr>
              <a:t>-ho, the holly!</a:t>
            </a:r>
            <a:r>
              <a:rPr lang="en-US" dirty="0"/>
              <a:t/>
            </a:r>
            <a:br>
              <a:rPr lang="en-US" dirty="0"/>
            </a:br>
            <a:r>
              <a:rPr lang="en-US" i="1" dirty="0">
                <a:solidFill>
                  <a:srgbClr val="666666"/>
                </a:solidFill>
                <a:latin typeface="Arial" panose="020B0604020202020204" pitchFamily="34" charset="0"/>
              </a:rPr>
              <a:t>This life is most jolly.</a:t>
            </a:r>
            <a:r>
              <a:rPr lang="en-US" dirty="0"/>
              <a:t/>
            </a:r>
            <a:br>
              <a:rPr lang="en-US" dirty="0"/>
            </a:br>
            <a:endParaRPr lang="en-US" dirty="0"/>
          </a:p>
        </p:txBody>
      </p:sp>
    </p:spTree>
    <p:extLst>
      <p:ext uri="{BB962C8B-B14F-4D97-AF65-F5344CB8AC3E}">
        <p14:creationId xmlns:p14="http://schemas.microsoft.com/office/powerpoint/2010/main" val="2870625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6" y="537505"/>
            <a:ext cx="7431867" cy="2677656"/>
          </a:xfrm>
          <a:prstGeom prst="rect">
            <a:avLst/>
          </a:prstGeom>
          <a:solidFill>
            <a:schemeClr val="tx2">
              <a:lumMod val="60000"/>
              <a:lumOff val="40000"/>
            </a:schemeClr>
          </a:solidFill>
        </p:spPr>
        <p:txBody>
          <a:bodyPr wrap="square">
            <a:spAutoFit/>
          </a:bodyPr>
          <a:lstStyle/>
          <a:p>
            <a:r>
              <a:rPr lang="en-US" sz="2800" dirty="0">
                <a:solidFill>
                  <a:srgbClr val="1F1F1F"/>
                </a:solidFill>
                <a:latin typeface="Nirmala UI Semilight" panose="020B0402040204020203" pitchFamily="34" charset="0"/>
                <a:cs typeface="Nirmala UI Semilight" panose="020B0402040204020203" pitchFamily="34" charset="0"/>
              </a:rPr>
              <a:t>The poem "Blow, Blow, Thou Winter Wind" is from Shakespeare's play </a:t>
            </a:r>
            <a:r>
              <a:rPr lang="en-US" sz="2800" i="1" dirty="0">
                <a:solidFill>
                  <a:srgbClr val="1F1F1F"/>
                </a:solidFill>
                <a:latin typeface="Nirmala UI Semilight" panose="020B0402040204020203" pitchFamily="34" charset="0"/>
                <a:cs typeface="Nirmala UI Semilight" panose="020B0402040204020203" pitchFamily="34" charset="0"/>
              </a:rPr>
              <a:t>As You Like It</a:t>
            </a:r>
            <a:r>
              <a:rPr lang="en-US" sz="2800" dirty="0">
                <a:solidFill>
                  <a:srgbClr val="1F1F1F"/>
                </a:solidFill>
                <a:latin typeface="Nirmala UI Semilight" panose="020B0402040204020203" pitchFamily="34" charset="0"/>
                <a:cs typeface="Nirmala UI Semilight" panose="020B0402040204020203" pitchFamily="34" charset="0"/>
              </a:rPr>
              <a:t>. It exemplifies personification in giving human characteristics to a nonhuman subject. It is also an example of apostrophe, in which a speaker addresses a person or thing that can't respond</a:t>
            </a:r>
            <a:r>
              <a:rPr lang="en-US" sz="2400" dirty="0">
                <a:solidFill>
                  <a:srgbClr val="1F1F1F"/>
                </a:solidFill>
                <a:latin typeface="open sans"/>
              </a:rPr>
              <a:t>.</a:t>
            </a:r>
            <a:endParaRPr lang="en-US" sz="2400" dirty="0"/>
          </a:p>
        </p:txBody>
      </p:sp>
      <p:sp>
        <p:nvSpPr>
          <p:cNvPr id="3" name="Rectangle 2"/>
          <p:cNvSpPr/>
          <p:nvPr/>
        </p:nvSpPr>
        <p:spPr>
          <a:xfrm>
            <a:off x="159026" y="3215161"/>
            <a:ext cx="7431867" cy="2677656"/>
          </a:xfrm>
          <a:prstGeom prst="rect">
            <a:avLst/>
          </a:prstGeom>
          <a:solidFill>
            <a:schemeClr val="tx2">
              <a:lumMod val="60000"/>
              <a:lumOff val="40000"/>
            </a:schemeClr>
          </a:solidFill>
        </p:spPr>
        <p:txBody>
          <a:bodyPr wrap="square">
            <a:spAutoFit/>
          </a:bodyPr>
          <a:lstStyle/>
          <a:p>
            <a:r>
              <a:rPr lang="en-US" sz="2800" dirty="0">
                <a:solidFill>
                  <a:srgbClr val="1F1F1F"/>
                </a:solidFill>
                <a:latin typeface="Nirmala UI Semilight" panose="020B0402040204020203" pitchFamily="34" charset="0"/>
                <a:cs typeface="Nirmala UI Semilight" panose="020B0402040204020203" pitchFamily="34" charset="0"/>
              </a:rPr>
              <a:t>Shakespeare employs apostrophe in this poem.  </a:t>
            </a:r>
            <a:r>
              <a:rPr lang="en-US" sz="2800" b="1" dirty="0">
                <a:solidFill>
                  <a:srgbClr val="1F1F1F"/>
                </a:solidFill>
                <a:latin typeface="Nirmala UI Semilight" panose="020B0402040204020203" pitchFamily="34" charset="0"/>
                <a:cs typeface="Nirmala UI Semilight" panose="020B0402040204020203" pitchFamily="34" charset="0"/>
              </a:rPr>
              <a:t>Apostrophe</a:t>
            </a:r>
            <a:r>
              <a:rPr lang="en-US" sz="2800" dirty="0">
                <a:solidFill>
                  <a:srgbClr val="1F1F1F"/>
                </a:solidFill>
                <a:latin typeface="Nirmala UI Semilight" panose="020B0402040204020203" pitchFamily="34" charset="0"/>
                <a:cs typeface="Nirmala UI Semilight" panose="020B0402040204020203" pitchFamily="34" charset="0"/>
              </a:rPr>
              <a:t> is when the speaker addresses someone or something that cannot respond. In this case, the speaker directly addresses the winter wind in the first </a:t>
            </a:r>
            <a:r>
              <a:rPr lang="en-US" sz="2800" dirty="0">
                <a:solidFill>
                  <a:srgbClr val="1F1F1F"/>
                </a:solidFill>
                <a:latin typeface="open sans"/>
              </a:rPr>
              <a:t>few lines, creating apostrophe.</a:t>
            </a:r>
            <a:endParaRPr lang="en-US" sz="2800" dirty="0"/>
          </a:p>
        </p:txBody>
      </p:sp>
      <p:pic>
        <p:nvPicPr>
          <p:cNvPr id="2050" name="Picture 2" descr="Image result for image of persinification in winter w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893" y="537505"/>
            <a:ext cx="4442081" cy="535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350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410</TotalTime>
  <Words>452</Words>
  <Application>Microsoft Office PowerPoint</Application>
  <PresentationFormat>Widescreen</PresentationFormat>
  <Paragraphs>54</Paragraphs>
  <Slides>15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 Unicode MS</vt:lpstr>
      <vt:lpstr>Arial</vt:lpstr>
      <vt:lpstr>Arial</vt:lpstr>
      <vt:lpstr>Arial Black</vt:lpstr>
      <vt:lpstr>Baskerville Old Face</vt:lpstr>
      <vt:lpstr>Calibri</vt:lpstr>
      <vt:lpstr>Century Gothic</vt:lpstr>
      <vt:lpstr>Nirmala UI Semilight</vt:lpstr>
      <vt:lpstr>open sans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c:creator>
  <cp:lastModifiedBy>us</cp:lastModifiedBy>
  <cp:revision>47</cp:revision>
  <dcterms:created xsi:type="dcterms:W3CDTF">2020-03-15T04:29:27Z</dcterms:created>
  <dcterms:modified xsi:type="dcterms:W3CDTF">2020-03-20T07:21:50Z</dcterms:modified>
</cp:coreProperties>
</file>