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1" r:id="rId4"/>
    <p:sldId id="274" r:id="rId5"/>
    <p:sldId id="275" r:id="rId6"/>
    <p:sldId id="276" r:id="rId7"/>
    <p:sldId id="256" r:id="rId8"/>
    <p:sldId id="277" r:id="rId9"/>
    <p:sldId id="278" r:id="rId10"/>
    <p:sldId id="270" r:id="rId11"/>
    <p:sldId id="257" r:id="rId12"/>
    <p:sldId id="265" r:id="rId13"/>
    <p:sldId id="279" r:id="rId14"/>
    <p:sldId id="281" r:id="rId15"/>
    <p:sldId id="269" r:id="rId16"/>
    <p:sldId id="266" r:id="rId17"/>
    <p:sldId id="267" r:id="rId18"/>
    <p:sldId id="264" r:id="rId19"/>
    <p:sldId id="263" r:id="rId20"/>
    <p:sldId id="280" r:id="rId21"/>
    <p:sldId id="262" r:id="rId22"/>
    <p:sldId id="261" r:id="rId23"/>
    <p:sldId id="260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4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0320_190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92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4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4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8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4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200320_175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5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20_175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34</cp:revision>
  <dcterms:created xsi:type="dcterms:W3CDTF">2006-08-16T00:00:00Z</dcterms:created>
  <dcterms:modified xsi:type="dcterms:W3CDTF">2020-03-20T14:29:46Z</dcterms:modified>
</cp:coreProperties>
</file>