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61" r:id="rId7"/>
    <p:sldId id="263" r:id="rId8"/>
    <p:sldId id="267" r:id="rId9"/>
    <p:sldId id="268" r:id="rId10"/>
    <p:sldId id="265" r:id="rId11"/>
    <p:sldId id="266" r:id="rId12"/>
    <p:sldId id="262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2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5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8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A43B-B721-41B5-9ECF-B5F09B1882C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3885-38EE-4AF0-9B78-A01AA611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2" y="0"/>
            <a:ext cx="5246449" cy="6046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357745"/>
            <a:ext cx="3741953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-1" y="0"/>
            <a:ext cx="6622473" cy="58743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529" y="2067373"/>
            <a:ext cx="364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৪৫+২৩ =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2509" y="2200237"/>
            <a:ext cx="789709" cy="65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9529" y="2804433"/>
            <a:ext cx="37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৫৩+২২ =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2509" y="2894349"/>
            <a:ext cx="789709" cy="65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9190" y="2324724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৪৫                  ৩৪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+৩২                +৫২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51589" y="3635430"/>
            <a:ext cx="955966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63200" y="3635429"/>
            <a:ext cx="900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07818"/>
            <a:ext cx="121919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729" y="916418"/>
            <a:ext cx="157941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23270" y="915704"/>
            <a:ext cx="203993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>
            <a:stCxn id="3" idx="2"/>
          </p:cNvCxnSpPr>
          <p:nvPr/>
        </p:nvCxnSpPr>
        <p:spPr>
          <a:xfrm flipH="1">
            <a:off x="6095999" y="915704"/>
            <a:ext cx="1" cy="53636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52400"/>
            <a:ext cx="121919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8" y="2482871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৪৫                  ৩৪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+৩২                +৫২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9530" y="2067373"/>
            <a:ext cx="2285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৪৫+২৩ =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9529" y="2804433"/>
            <a:ext cx="228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৫৩+২২ =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4729" y="916418"/>
            <a:ext cx="157941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23270" y="915704"/>
            <a:ext cx="203993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412182" y="3771274"/>
            <a:ext cx="1025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474037" y="3779859"/>
            <a:ext cx="969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72399" y="3635430"/>
            <a:ext cx="762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৭৭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45527" y="2065770"/>
            <a:ext cx="85898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5528" y="2865989"/>
            <a:ext cx="85898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095999" y="915704"/>
            <a:ext cx="0" cy="56929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709562" y="3635430"/>
            <a:ext cx="8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95018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9441"/>
            <a:ext cx="1209501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6" y="1607127"/>
            <a:ext cx="12011891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25        32        52         43        44        54        36        41        33       65          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+31      +42      +33      +23     +33     +12     +31      +13      +17     +22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3964" y="2576945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85455" y="2576945"/>
            <a:ext cx="706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0073" y="2576945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2401" y="2576945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09310" y="2618508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17673" y="2646217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81455" y="2618508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00655" y="2632362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75273" y="2618508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111346" y="2618508"/>
            <a:ext cx="734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4345"/>
            <a:ext cx="1219199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76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3" t="-4074" r="4783" b="20778"/>
          <a:stretch/>
        </p:blipFill>
        <p:spPr>
          <a:xfrm>
            <a:off x="8659091" y="2011635"/>
            <a:ext cx="3447738" cy="4596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5025"/>
            <a:ext cx="12192000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115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bn-BD" sz="13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66108"/>
            <a:ext cx="8659091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প্রবীর কান্তি পাল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জলিলপুর সরকারি প্রাথমিক বিদ্যালয়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8859"/>
            <a:ext cx="1219199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" y="2087099"/>
            <a:ext cx="1219199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734342"/>
            <a:ext cx="12191999" cy="21236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নম্বর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73927"/>
            <a:ext cx="1219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9.১.১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9491" y="1837396"/>
            <a:ext cx="11528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271532" y="2564527"/>
            <a:ext cx="10115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5205" y="4576583"/>
            <a:ext cx="9195019" cy="1258119"/>
            <a:chOff x="788436" y="3874778"/>
            <a:chExt cx="9195019" cy="1258119"/>
          </a:xfrm>
        </p:grpSpPr>
        <p:grpSp>
          <p:nvGrpSpPr>
            <p:cNvPr id="65" name="Group 64"/>
            <p:cNvGrpSpPr/>
            <p:nvPr/>
          </p:nvGrpSpPr>
          <p:grpSpPr>
            <a:xfrm>
              <a:off x="788436" y="3874778"/>
              <a:ext cx="8072805" cy="1258119"/>
              <a:chOff x="2911744" y="2373684"/>
              <a:chExt cx="9428781" cy="145295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911744" y="2373684"/>
                <a:ext cx="2591990" cy="1395688"/>
                <a:chOff x="2612528" y="2688939"/>
                <a:chExt cx="2591990" cy="1395688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8523" y="2688940"/>
                  <a:ext cx="1295995" cy="1395687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2528" y="2688939"/>
                  <a:ext cx="1295995" cy="1395687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5546576" y="2386414"/>
                <a:ext cx="6793949" cy="1440227"/>
                <a:chOff x="2509962" y="958460"/>
                <a:chExt cx="6793949" cy="1440227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509962" y="958460"/>
                  <a:ext cx="5440150" cy="1437815"/>
                  <a:chOff x="2509962" y="958460"/>
                  <a:chExt cx="5440150" cy="1437815"/>
                </a:xfrm>
              </p:grpSpPr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54117" y="1000588"/>
                    <a:ext cx="1295995" cy="1395687"/>
                  </a:xfrm>
                  <a:prstGeom prst="rect">
                    <a:avLst/>
                  </a:prstGeom>
                </p:spPr>
              </p:pic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2509962" y="958460"/>
                    <a:ext cx="4101385" cy="1437815"/>
                    <a:chOff x="2509962" y="958460"/>
                    <a:chExt cx="4101385" cy="1437815"/>
                  </a:xfrm>
                </p:grpSpPr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15352" y="1000588"/>
                      <a:ext cx="1295995" cy="139568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2509962" y="958460"/>
                      <a:ext cx="2694556" cy="1395688"/>
                      <a:chOff x="2509962" y="958460"/>
                      <a:chExt cx="2694556" cy="1395688"/>
                    </a:xfrm>
                  </p:grpSpPr>
                  <p:pic>
                    <p:nvPicPr>
                      <p:cNvPr id="63" name="Picture 62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08523" y="958460"/>
                        <a:ext cx="1295995" cy="139568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4" name="Picture 63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09962" y="958461"/>
                        <a:ext cx="1295995" cy="1395687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7916" y="1002999"/>
                  <a:ext cx="1295995" cy="1395688"/>
                </a:xfrm>
                <a:prstGeom prst="rect">
                  <a:avLst/>
                </a:prstGeom>
              </p:spPr>
            </p:pic>
          </p:grpSp>
        </p:grpSp>
        <p:sp>
          <p:nvSpPr>
            <p:cNvPr id="72" name="TextBox 71"/>
            <p:cNvSpPr txBox="1"/>
            <p:nvPr/>
          </p:nvSpPr>
          <p:spPr>
            <a:xfrm>
              <a:off x="8919121" y="4172601"/>
              <a:ext cx="1064334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=৭টি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1083615" y="335509"/>
            <a:ext cx="0" cy="1884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5702" y="492949"/>
            <a:ext cx="1759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25            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                   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-43337" y="-38343"/>
            <a:ext cx="122353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9765" y="2229721"/>
            <a:ext cx="7284269" cy="1259894"/>
            <a:chOff x="1788407" y="4321335"/>
            <a:chExt cx="7284269" cy="1259894"/>
          </a:xfrm>
        </p:grpSpPr>
        <p:grpSp>
          <p:nvGrpSpPr>
            <p:cNvPr id="100" name="Group 99"/>
            <p:cNvGrpSpPr/>
            <p:nvPr/>
          </p:nvGrpSpPr>
          <p:grpSpPr>
            <a:xfrm>
              <a:off x="5407251" y="4321335"/>
              <a:ext cx="3665425" cy="1259894"/>
              <a:chOff x="4534458" y="5491178"/>
              <a:chExt cx="3991460" cy="1433332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4534458" y="5528823"/>
                <a:ext cx="2567458" cy="1395687"/>
                <a:chOff x="968250" y="4436165"/>
                <a:chExt cx="2567458" cy="1395687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9713" y="4436165"/>
                  <a:ext cx="1295995" cy="1395687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250" y="4436165"/>
                  <a:ext cx="1295995" cy="1395687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9923" y="5491178"/>
                <a:ext cx="1295995" cy="1395687"/>
              </a:xfrm>
              <a:prstGeom prst="rect">
                <a:avLst/>
              </a:prstGeom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1788407" y="4623818"/>
              <a:ext cx="3581968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204744" y="2453800"/>
            <a:ext cx="10115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35884" y="2469034"/>
            <a:ext cx="10115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7598" y="3036792"/>
            <a:ext cx="9755737" cy="1153014"/>
            <a:chOff x="2422311" y="1793735"/>
            <a:chExt cx="9755737" cy="1153014"/>
          </a:xfrm>
        </p:grpSpPr>
        <p:grpSp>
          <p:nvGrpSpPr>
            <p:cNvPr id="18" name="Group 17"/>
            <p:cNvGrpSpPr/>
            <p:nvPr/>
          </p:nvGrpSpPr>
          <p:grpSpPr>
            <a:xfrm>
              <a:off x="6023694" y="1793735"/>
              <a:ext cx="6154354" cy="1153014"/>
              <a:chOff x="2509962" y="958460"/>
              <a:chExt cx="6778916" cy="143781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509962" y="958460"/>
                <a:ext cx="5440150" cy="1437815"/>
                <a:chOff x="2509962" y="958460"/>
                <a:chExt cx="5440150" cy="1437815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4117" y="1000588"/>
                  <a:ext cx="1295995" cy="1395687"/>
                </a:xfrm>
                <a:prstGeom prst="rect">
                  <a:avLst/>
                </a:prstGeom>
              </p:spPr>
            </p:pic>
            <p:grpSp>
              <p:nvGrpSpPr>
                <p:cNvPr id="16" name="Group 15"/>
                <p:cNvGrpSpPr/>
                <p:nvPr/>
              </p:nvGrpSpPr>
              <p:grpSpPr>
                <a:xfrm>
                  <a:off x="2509962" y="958460"/>
                  <a:ext cx="4101385" cy="1437815"/>
                  <a:chOff x="2509962" y="958460"/>
                  <a:chExt cx="4101385" cy="1437815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15352" y="1000588"/>
                    <a:ext cx="1295995" cy="1395687"/>
                  </a:xfrm>
                  <a:prstGeom prst="rect">
                    <a:avLst/>
                  </a:prstGeom>
                </p:spPr>
              </p:pic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509962" y="958460"/>
                    <a:ext cx="2694556" cy="1395688"/>
                    <a:chOff x="2509962" y="958460"/>
                    <a:chExt cx="2694556" cy="1395688"/>
                  </a:xfrm>
                </p:grpSpPr>
                <p:pic>
                  <p:nvPicPr>
                    <p:cNvPr id="3" name="Picture 2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08523" y="958460"/>
                      <a:ext cx="1295995" cy="139568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Picture 10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09962" y="958461"/>
                      <a:ext cx="1295995" cy="1395687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2883" y="977995"/>
                <a:ext cx="1295995" cy="1395687"/>
              </a:xfrm>
              <a:prstGeom prst="rect">
                <a:avLst/>
              </a:prstGeom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2422311" y="1986410"/>
              <a:ext cx="3581968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4075" y="1654410"/>
            <a:ext cx="96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৫৭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1925" y="2883299"/>
            <a:ext cx="10691444" cy="1444562"/>
            <a:chOff x="295211" y="2382793"/>
            <a:chExt cx="10691444" cy="1444562"/>
          </a:xfrm>
        </p:grpSpPr>
        <p:grpSp>
          <p:nvGrpSpPr>
            <p:cNvPr id="123" name="Group 122"/>
            <p:cNvGrpSpPr/>
            <p:nvPr/>
          </p:nvGrpSpPr>
          <p:grpSpPr>
            <a:xfrm>
              <a:off x="295211" y="2382793"/>
              <a:ext cx="8489422" cy="1444562"/>
              <a:chOff x="2421661" y="4259920"/>
              <a:chExt cx="8489422" cy="1444562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6830674" y="4259920"/>
                <a:ext cx="4080409" cy="1444562"/>
                <a:chOff x="6609923" y="4284358"/>
                <a:chExt cx="4080409" cy="1444562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6609923" y="4284358"/>
                  <a:ext cx="2723428" cy="1444562"/>
                  <a:chOff x="6609923" y="4284358"/>
                  <a:chExt cx="2723428" cy="1444562"/>
                </a:xfrm>
              </p:grpSpPr>
              <p:pic>
                <p:nvPicPr>
                  <p:cNvPr id="132" name="Picture 13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09923" y="4284358"/>
                    <a:ext cx="1295995" cy="1395687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37356" y="4333233"/>
                    <a:ext cx="1295995" cy="13956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94337" y="4333233"/>
                  <a:ext cx="1295995" cy="1395687"/>
                </a:xfrm>
                <a:prstGeom prst="rect">
                  <a:avLst/>
                </a:prstGeom>
              </p:spPr>
            </p:pic>
          </p:grpSp>
          <p:grpSp>
            <p:nvGrpSpPr>
              <p:cNvPr id="125" name="Group 124"/>
              <p:cNvGrpSpPr/>
              <p:nvPr/>
            </p:nvGrpSpPr>
            <p:grpSpPr>
              <a:xfrm>
                <a:off x="2421661" y="4259920"/>
                <a:ext cx="3834604" cy="1395688"/>
                <a:chOff x="2292792" y="4284358"/>
                <a:chExt cx="3834604" cy="1395688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2292792" y="4284358"/>
                  <a:ext cx="2739032" cy="1395688"/>
                  <a:chOff x="3662307" y="4284358"/>
                  <a:chExt cx="2739032" cy="1395688"/>
                </a:xfrm>
              </p:grpSpPr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62307" y="4284359"/>
                    <a:ext cx="1295995" cy="1395687"/>
                  </a:xfrm>
                  <a:prstGeom prst="rect">
                    <a:avLst/>
                  </a:prstGeom>
                </p:spPr>
              </p:pic>
              <p:pic>
                <p:nvPicPr>
                  <p:cNvPr id="129" name="Picture 128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5344" y="4284358"/>
                    <a:ext cx="1295995" cy="139568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7" name="TextBox 126"/>
                <p:cNvSpPr txBox="1"/>
                <p:nvPr/>
              </p:nvSpPr>
              <p:spPr>
                <a:xfrm>
                  <a:off x="5498746" y="4520536"/>
                  <a:ext cx="62865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ও </a:t>
                  </a:r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8958063" y="2831808"/>
              <a:ext cx="2028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8122" y="3008634"/>
            <a:ext cx="11106773" cy="1297854"/>
            <a:chOff x="282217" y="5359685"/>
            <a:chExt cx="11106773" cy="1297854"/>
          </a:xfrm>
        </p:grpSpPr>
        <p:grpSp>
          <p:nvGrpSpPr>
            <p:cNvPr id="85" name="Group 84"/>
            <p:cNvGrpSpPr/>
            <p:nvPr/>
          </p:nvGrpSpPr>
          <p:grpSpPr>
            <a:xfrm>
              <a:off x="282217" y="5359685"/>
              <a:ext cx="8995641" cy="1297854"/>
              <a:chOff x="63027" y="1059584"/>
              <a:chExt cx="9807725" cy="1297854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7494475" y="1097611"/>
                <a:ext cx="2376277" cy="1236779"/>
                <a:chOff x="968250" y="4436165"/>
                <a:chExt cx="2567458" cy="1395687"/>
              </a:xfrm>
            </p:grpSpPr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9713" y="4436165"/>
                  <a:ext cx="1295995" cy="1395687"/>
                </a:xfrm>
                <a:prstGeom prst="rect">
                  <a:avLst/>
                </a:prstGeom>
              </p:spPr>
            </p:pic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250" y="4436165"/>
                  <a:ext cx="1295995" cy="1395687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63027" y="1059584"/>
                <a:ext cx="7011347" cy="1297854"/>
                <a:chOff x="63027" y="1059584"/>
                <a:chExt cx="7011347" cy="1297854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63027" y="1059584"/>
                  <a:ext cx="5776174" cy="1297854"/>
                  <a:chOff x="2509962" y="958460"/>
                  <a:chExt cx="6778916" cy="1437815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2509962" y="958460"/>
                    <a:ext cx="5440150" cy="1437815"/>
                    <a:chOff x="2509962" y="958460"/>
                    <a:chExt cx="5440150" cy="1437815"/>
                  </a:xfrm>
                </p:grpSpPr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654117" y="1000588"/>
                      <a:ext cx="1295995" cy="139568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05" name="Group 104"/>
                    <p:cNvGrpSpPr/>
                    <p:nvPr/>
                  </p:nvGrpSpPr>
                  <p:grpSpPr>
                    <a:xfrm>
                      <a:off x="2509962" y="958460"/>
                      <a:ext cx="4101385" cy="1437815"/>
                      <a:chOff x="2509962" y="958460"/>
                      <a:chExt cx="4101385" cy="1437815"/>
                    </a:xfrm>
                  </p:grpSpPr>
                  <p:pic>
                    <p:nvPicPr>
                      <p:cNvPr id="106" name="Picture 105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15352" y="1000588"/>
                        <a:ext cx="1295995" cy="1395687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07" name="Group 106"/>
                      <p:cNvGrpSpPr/>
                      <p:nvPr/>
                    </p:nvGrpSpPr>
                    <p:grpSpPr>
                      <a:xfrm>
                        <a:off x="2509962" y="958460"/>
                        <a:ext cx="2694556" cy="1395688"/>
                        <a:chOff x="2509962" y="958460"/>
                        <a:chExt cx="2694556" cy="1395688"/>
                      </a:xfrm>
                    </p:grpSpPr>
                    <p:pic>
                      <p:nvPicPr>
                        <p:cNvPr id="108" name="Picture 1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08523" y="958460"/>
                          <a:ext cx="1295995" cy="1395687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9" name="Picture 1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09962" y="958461"/>
                          <a:ext cx="1295995" cy="1395687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</p:grpSp>
              <p:pic>
                <p:nvPicPr>
                  <p:cNvPr id="103" name="Picture 10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92883" y="977995"/>
                    <a:ext cx="1295995" cy="139568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9" name="TextBox 88"/>
                <p:cNvSpPr txBox="1"/>
                <p:nvPr/>
              </p:nvSpPr>
              <p:spPr>
                <a:xfrm>
                  <a:off x="6259302" y="1265859"/>
                  <a:ext cx="81507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ও 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9435499" y="5697210"/>
              <a:ext cx="1953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9708" y="4623815"/>
            <a:ext cx="7264160" cy="1153014"/>
            <a:chOff x="3803483" y="4367533"/>
            <a:chExt cx="7264160" cy="1153014"/>
          </a:xfrm>
        </p:grpSpPr>
        <p:grpSp>
          <p:nvGrpSpPr>
            <p:cNvPr id="91" name="Group 90"/>
            <p:cNvGrpSpPr/>
            <p:nvPr/>
          </p:nvGrpSpPr>
          <p:grpSpPr>
            <a:xfrm>
              <a:off x="3803483" y="4367533"/>
              <a:ext cx="6154354" cy="1153014"/>
              <a:chOff x="2509962" y="958460"/>
              <a:chExt cx="6778916" cy="1437815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09962" y="958460"/>
                <a:ext cx="5440150" cy="1437815"/>
                <a:chOff x="2509962" y="958460"/>
                <a:chExt cx="5440150" cy="1437815"/>
              </a:xfrm>
            </p:grpSpPr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4117" y="1000588"/>
                  <a:ext cx="1295995" cy="1395687"/>
                </a:xfrm>
                <a:prstGeom prst="rect">
                  <a:avLst/>
                </a:prstGeom>
              </p:spPr>
            </p:pic>
            <p:grpSp>
              <p:nvGrpSpPr>
                <p:cNvPr id="114" name="Group 113"/>
                <p:cNvGrpSpPr/>
                <p:nvPr/>
              </p:nvGrpSpPr>
              <p:grpSpPr>
                <a:xfrm>
                  <a:off x="2509962" y="958460"/>
                  <a:ext cx="4101385" cy="1437815"/>
                  <a:chOff x="2509962" y="958460"/>
                  <a:chExt cx="4101385" cy="1437815"/>
                </a:xfrm>
              </p:grpSpPr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15352" y="1000588"/>
                    <a:ext cx="1295995" cy="1395687"/>
                  </a:xfrm>
                  <a:prstGeom prst="rect">
                    <a:avLst/>
                  </a:prstGeom>
                </p:spPr>
              </p:pic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2509962" y="958460"/>
                    <a:ext cx="2694556" cy="1395688"/>
                    <a:chOff x="2509962" y="958460"/>
                    <a:chExt cx="2694556" cy="1395688"/>
                  </a:xfrm>
                </p:grpSpPr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08523" y="958460"/>
                      <a:ext cx="1295995" cy="139568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09962" y="958461"/>
                      <a:ext cx="1295995" cy="1395687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2883" y="977995"/>
                <a:ext cx="1295995" cy="1395687"/>
              </a:xfrm>
              <a:prstGeom prst="rect">
                <a:avLst/>
              </a:prstGeom>
            </p:spPr>
          </p:pic>
        </p:grpSp>
        <p:sp>
          <p:nvSpPr>
            <p:cNvPr id="119" name="TextBox 118"/>
            <p:cNvSpPr txBox="1"/>
            <p:nvPr/>
          </p:nvSpPr>
          <p:spPr>
            <a:xfrm>
              <a:off x="9983081" y="4513714"/>
              <a:ext cx="1084562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=৫টি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0095204" y="3217921"/>
            <a:ext cx="10115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8475" y="2232976"/>
            <a:ext cx="6018918" cy="1236779"/>
            <a:chOff x="55413" y="2609450"/>
            <a:chExt cx="6018918" cy="1236779"/>
          </a:xfrm>
        </p:grpSpPr>
        <p:grpSp>
          <p:nvGrpSpPr>
            <p:cNvPr id="66" name="Group 65"/>
            <p:cNvGrpSpPr/>
            <p:nvPr/>
          </p:nvGrpSpPr>
          <p:grpSpPr>
            <a:xfrm>
              <a:off x="3698054" y="2609450"/>
              <a:ext cx="2376277" cy="1236779"/>
              <a:chOff x="968250" y="4436165"/>
              <a:chExt cx="2567458" cy="139568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713" y="4436165"/>
                <a:ext cx="1295995" cy="139568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250" y="4436165"/>
                <a:ext cx="1295995" cy="1395687"/>
              </a:xfrm>
              <a:prstGeom prst="rect">
                <a:avLst/>
              </a:prstGeom>
            </p:spPr>
          </p:pic>
        </p:grpSp>
        <p:sp>
          <p:nvSpPr>
            <p:cNvPr id="121" name="TextBox 120"/>
            <p:cNvSpPr txBox="1"/>
            <p:nvPr/>
          </p:nvSpPr>
          <p:spPr>
            <a:xfrm>
              <a:off x="55413" y="2826647"/>
              <a:ext cx="3581968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49798" y="2235093"/>
            <a:ext cx="6018918" cy="1236779"/>
            <a:chOff x="55413" y="2609450"/>
            <a:chExt cx="6018918" cy="1236779"/>
          </a:xfrm>
        </p:grpSpPr>
        <p:grpSp>
          <p:nvGrpSpPr>
            <p:cNvPr id="135" name="Group 134"/>
            <p:cNvGrpSpPr/>
            <p:nvPr/>
          </p:nvGrpSpPr>
          <p:grpSpPr>
            <a:xfrm>
              <a:off x="3698054" y="2609450"/>
              <a:ext cx="2376277" cy="1236779"/>
              <a:chOff x="968250" y="4436165"/>
              <a:chExt cx="2567458" cy="1395687"/>
            </a:xfrm>
          </p:grpSpPr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713" y="4436165"/>
                <a:ext cx="1295995" cy="1395687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250" y="4436165"/>
                <a:ext cx="1295995" cy="1395687"/>
              </a:xfrm>
              <a:prstGeom prst="rect">
                <a:avLst/>
              </a:prstGeom>
            </p:spPr>
          </p:pic>
        </p:grpSp>
        <p:sp>
          <p:nvSpPr>
            <p:cNvPr id="136" name="TextBox 135"/>
            <p:cNvSpPr txBox="1"/>
            <p:nvPr/>
          </p:nvSpPr>
          <p:spPr>
            <a:xfrm>
              <a:off x="55413" y="2826647"/>
              <a:ext cx="3581968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52799" y="1108364"/>
            <a:ext cx="66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৫৭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80" grpId="0" animBg="1"/>
      <p:bldP spid="80" grpId="1" animBg="1"/>
      <p:bldP spid="81" grpId="0" animBg="1"/>
      <p:bldP spid="81" grpId="1" animBg="1"/>
      <p:bldP spid="13" grpId="0"/>
      <p:bldP spid="120" grpId="0" animBg="1"/>
      <p:bldP spid="120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89137" y="2416953"/>
            <a:ext cx="1205345" cy="5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189137" y="966070"/>
            <a:ext cx="1281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32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+24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477" y="3095445"/>
            <a:ext cx="4200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 + 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=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653" y="5132805"/>
            <a:ext cx="171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626" y="2264448"/>
            <a:ext cx="143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78466" y="917979"/>
            <a:ext cx="8156223" cy="1046153"/>
            <a:chOff x="2054577" y="917979"/>
            <a:chExt cx="8156223" cy="1046153"/>
          </a:xfrm>
        </p:grpSpPr>
        <p:grpSp>
          <p:nvGrpSpPr>
            <p:cNvPr id="3" name="Group 2"/>
            <p:cNvGrpSpPr/>
            <p:nvPr/>
          </p:nvGrpSpPr>
          <p:grpSpPr>
            <a:xfrm>
              <a:off x="2054577" y="917979"/>
              <a:ext cx="5935431" cy="1046153"/>
              <a:chOff x="1394482" y="3566934"/>
              <a:chExt cx="5935431" cy="1046153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072993" y="3566934"/>
                <a:ext cx="4256920" cy="1046153"/>
                <a:chOff x="1229142" y="3601518"/>
                <a:chExt cx="4256920" cy="1046153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1229142" y="3601518"/>
                  <a:ext cx="3448126" cy="1046153"/>
                  <a:chOff x="819008" y="5784751"/>
                  <a:chExt cx="3448126" cy="1046153"/>
                </a:xfrm>
              </p:grpSpPr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819008" y="5784751"/>
                    <a:ext cx="2253778" cy="1035321"/>
                    <a:chOff x="819008" y="5784751"/>
                    <a:chExt cx="2253778" cy="1035321"/>
                  </a:xfrm>
                </p:grpSpPr>
                <p:pic>
                  <p:nvPicPr>
                    <p:cNvPr id="153" name="Picture 152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V="1">
                      <a:off x="2002156" y="5784751"/>
                      <a:ext cx="1070630" cy="10353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4" name="Picture 153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V="1">
                      <a:off x="819008" y="5806341"/>
                      <a:ext cx="1048230" cy="101366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2" name="Picture 151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3196504" y="5795583"/>
                    <a:ext cx="1070630" cy="10353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4843621" y="4031652"/>
                  <a:ext cx="642441" cy="312610"/>
                  <a:chOff x="7437114" y="4008297"/>
                  <a:chExt cx="642441" cy="312610"/>
                </a:xfrm>
              </p:grpSpPr>
              <p:sp>
                <p:nvSpPr>
                  <p:cNvPr id="168" name="Flowchart: Connector 167"/>
                  <p:cNvSpPr/>
                  <p:nvPr/>
                </p:nvSpPr>
                <p:spPr>
                  <a:xfrm>
                    <a:off x="7797516" y="4008297"/>
                    <a:ext cx="282039" cy="3126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lowchart: Connector 168"/>
                  <p:cNvSpPr/>
                  <p:nvPr/>
                </p:nvSpPr>
                <p:spPr>
                  <a:xfrm>
                    <a:off x="7437114" y="4008297"/>
                    <a:ext cx="282039" cy="3126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" name="TextBox 1"/>
              <p:cNvSpPr txBox="1"/>
              <p:nvPr/>
            </p:nvSpPr>
            <p:spPr>
              <a:xfrm>
                <a:off x="1394482" y="3716314"/>
                <a:ext cx="1625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32 =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068371" y="1098136"/>
              <a:ext cx="21424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54623" y="2042196"/>
            <a:ext cx="7522914" cy="1042153"/>
            <a:chOff x="2176849" y="2097228"/>
            <a:chExt cx="7522914" cy="1042153"/>
          </a:xfrm>
        </p:grpSpPr>
        <p:grpSp>
          <p:nvGrpSpPr>
            <p:cNvPr id="6" name="Group 5"/>
            <p:cNvGrpSpPr/>
            <p:nvPr/>
          </p:nvGrpSpPr>
          <p:grpSpPr>
            <a:xfrm>
              <a:off x="2176849" y="2097228"/>
              <a:ext cx="5374191" cy="1042153"/>
              <a:chOff x="1747538" y="3033801"/>
              <a:chExt cx="5374191" cy="104215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326323" y="3040632"/>
                <a:ext cx="3795406" cy="1035322"/>
                <a:chOff x="6751397" y="3809997"/>
                <a:chExt cx="3795406" cy="1035322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6751397" y="3809997"/>
                  <a:ext cx="2264978" cy="1035322"/>
                  <a:chOff x="4390852" y="5752330"/>
                  <a:chExt cx="2264978" cy="1035322"/>
                </a:xfrm>
              </p:grpSpPr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4390852" y="5752330"/>
                    <a:ext cx="1070630" cy="1035321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5585200" y="5752331"/>
                    <a:ext cx="1070630" cy="10353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9148888" y="4171353"/>
                  <a:ext cx="1397915" cy="318985"/>
                  <a:chOff x="9222952" y="4588656"/>
                  <a:chExt cx="1397915" cy="318985"/>
                </a:xfrm>
              </p:grpSpPr>
              <p:grpSp>
                <p:nvGrpSpPr>
                  <p:cNvPr id="227" name="Group 226"/>
                  <p:cNvGrpSpPr/>
                  <p:nvPr/>
                </p:nvGrpSpPr>
                <p:grpSpPr>
                  <a:xfrm>
                    <a:off x="9978426" y="4588656"/>
                    <a:ext cx="642441" cy="312610"/>
                    <a:chOff x="7437114" y="4008297"/>
                    <a:chExt cx="642441" cy="312610"/>
                  </a:xfrm>
                </p:grpSpPr>
                <p:sp>
                  <p:nvSpPr>
                    <p:cNvPr id="228" name="Flowchart: Connector 227"/>
                    <p:cNvSpPr/>
                    <p:nvPr/>
                  </p:nvSpPr>
                  <p:spPr>
                    <a:xfrm>
                      <a:off x="7797516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Flowchart: Connector 228"/>
                    <p:cNvSpPr/>
                    <p:nvPr/>
                  </p:nvSpPr>
                  <p:spPr>
                    <a:xfrm>
                      <a:off x="7437114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0" name="Group 229"/>
                  <p:cNvGrpSpPr/>
                  <p:nvPr/>
                </p:nvGrpSpPr>
                <p:grpSpPr>
                  <a:xfrm>
                    <a:off x="9222952" y="4595031"/>
                    <a:ext cx="642441" cy="312610"/>
                    <a:chOff x="7437114" y="4008297"/>
                    <a:chExt cx="642441" cy="312610"/>
                  </a:xfrm>
                </p:grpSpPr>
                <p:sp>
                  <p:nvSpPr>
                    <p:cNvPr id="231" name="Flowchart: Connector 230"/>
                    <p:cNvSpPr/>
                    <p:nvPr/>
                  </p:nvSpPr>
                  <p:spPr>
                    <a:xfrm>
                      <a:off x="7797516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Flowchart: Connector 231"/>
                    <p:cNvSpPr/>
                    <p:nvPr/>
                  </p:nvSpPr>
                  <p:spPr>
                    <a:xfrm>
                      <a:off x="7437114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1747538" y="3033801"/>
                <a:ext cx="15525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24 =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683553" y="2229449"/>
              <a:ext cx="20162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6405" y="3980751"/>
            <a:ext cx="10348700" cy="1046153"/>
            <a:chOff x="1521438" y="3991691"/>
            <a:chExt cx="10348700" cy="1046153"/>
          </a:xfrm>
        </p:grpSpPr>
        <p:grpSp>
          <p:nvGrpSpPr>
            <p:cNvPr id="29" name="Group 28"/>
            <p:cNvGrpSpPr/>
            <p:nvPr/>
          </p:nvGrpSpPr>
          <p:grpSpPr>
            <a:xfrm>
              <a:off x="1521438" y="3991691"/>
              <a:ext cx="8104769" cy="1046153"/>
              <a:chOff x="612408" y="5811847"/>
              <a:chExt cx="8104769" cy="104615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2408" y="5811847"/>
                <a:ext cx="5803817" cy="1046153"/>
                <a:chOff x="612408" y="5811847"/>
                <a:chExt cx="5803817" cy="1046153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612408" y="5811847"/>
                  <a:ext cx="3448126" cy="1046153"/>
                  <a:chOff x="819008" y="5784751"/>
                  <a:chExt cx="3448126" cy="1046153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819008" y="5784751"/>
                    <a:ext cx="2253778" cy="1035321"/>
                    <a:chOff x="819008" y="5784751"/>
                    <a:chExt cx="2253778" cy="1035321"/>
                  </a:xfrm>
                </p:grpSpPr>
                <p:pic>
                  <p:nvPicPr>
                    <p:cNvPr id="119" name="Picture 118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V="1">
                      <a:off x="2002156" y="5784751"/>
                      <a:ext cx="1070630" cy="10353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V="1">
                      <a:off x="819008" y="5806341"/>
                      <a:ext cx="1048230" cy="101366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0" name="Picture 10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3196504" y="5795583"/>
                    <a:ext cx="1070630" cy="10353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4175531" y="5822679"/>
                  <a:ext cx="2240694" cy="1024418"/>
                  <a:chOff x="4390852" y="5752330"/>
                  <a:chExt cx="2264978" cy="1035322"/>
                </a:xfrm>
              </p:grpSpPr>
              <p:pic>
                <p:nvPicPr>
                  <p:cNvPr id="131" name="Picture 13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4390852" y="5752330"/>
                    <a:ext cx="1070630" cy="1035321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5585200" y="5752331"/>
                    <a:ext cx="1070630" cy="103532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80" name="Group 179"/>
              <p:cNvGrpSpPr/>
              <p:nvPr/>
            </p:nvGrpSpPr>
            <p:grpSpPr>
              <a:xfrm>
                <a:off x="6567927" y="6166928"/>
                <a:ext cx="2149250" cy="325158"/>
                <a:chOff x="6774086" y="3407349"/>
                <a:chExt cx="2149250" cy="325158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6774086" y="3419897"/>
                  <a:ext cx="1392504" cy="312610"/>
                  <a:chOff x="7018199" y="4182755"/>
                  <a:chExt cx="1392504" cy="312610"/>
                </a:xfrm>
              </p:grpSpPr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7018199" y="4182755"/>
                    <a:ext cx="642441" cy="312610"/>
                    <a:chOff x="7437114" y="4008297"/>
                    <a:chExt cx="642441" cy="312610"/>
                  </a:xfrm>
                </p:grpSpPr>
                <p:sp>
                  <p:nvSpPr>
                    <p:cNvPr id="189" name="Flowchart: Connector 188"/>
                    <p:cNvSpPr/>
                    <p:nvPr/>
                  </p:nvSpPr>
                  <p:spPr>
                    <a:xfrm>
                      <a:off x="7797516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Flowchart: Connector 189"/>
                    <p:cNvSpPr/>
                    <p:nvPr/>
                  </p:nvSpPr>
                  <p:spPr>
                    <a:xfrm>
                      <a:off x="7437114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7768262" y="4182755"/>
                    <a:ext cx="642441" cy="312610"/>
                    <a:chOff x="7437114" y="4008297"/>
                    <a:chExt cx="642441" cy="312610"/>
                  </a:xfrm>
                </p:grpSpPr>
                <p:sp>
                  <p:nvSpPr>
                    <p:cNvPr id="187" name="Flowchart: Connector 186"/>
                    <p:cNvSpPr/>
                    <p:nvPr/>
                  </p:nvSpPr>
                  <p:spPr>
                    <a:xfrm>
                      <a:off x="7797516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Flowchart: Connector 187"/>
                    <p:cNvSpPr/>
                    <p:nvPr/>
                  </p:nvSpPr>
                  <p:spPr>
                    <a:xfrm>
                      <a:off x="7437114" y="4008297"/>
                      <a:ext cx="282039" cy="31261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2" name="Group 181"/>
                <p:cNvGrpSpPr/>
                <p:nvPr/>
              </p:nvGrpSpPr>
              <p:grpSpPr>
                <a:xfrm>
                  <a:off x="8280895" y="3407349"/>
                  <a:ext cx="642441" cy="312610"/>
                  <a:chOff x="7437114" y="4008297"/>
                  <a:chExt cx="642441" cy="312610"/>
                </a:xfrm>
              </p:grpSpPr>
              <p:sp>
                <p:nvSpPr>
                  <p:cNvPr id="183" name="Flowchart: Connector 182"/>
                  <p:cNvSpPr/>
                  <p:nvPr/>
                </p:nvSpPr>
                <p:spPr>
                  <a:xfrm>
                    <a:off x="7797516" y="4008297"/>
                    <a:ext cx="282039" cy="3126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Flowchart: Connector 183"/>
                  <p:cNvSpPr/>
                  <p:nvPr/>
                </p:nvSpPr>
                <p:spPr>
                  <a:xfrm>
                    <a:off x="7437114" y="4008297"/>
                    <a:ext cx="282039" cy="31261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" name="TextBox 13"/>
            <p:cNvSpPr txBox="1"/>
            <p:nvPr/>
          </p:nvSpPr>
          <p:spPr>
            <a:xfrm>
              <a:off x="9733829" y="4118356"/>
              <a:ext cx="2136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৬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0548" y="746701"/>
            <a:ext cx="5347865" cy="132343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 + ২৫ =  </a:t>
            </a:r>
            <a:r>
              <a:rPr lang="en-US" sz="80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8811550">
            <a:off x="840081" y="-81381"/>
            <a:ext cx="2254276" cy="2351398"/>
          </a:xfrm>
          <a:prstGeom prst="arc">
            <a:avLst>
              <a:gd name="adj1" fmla="val 14593453"/>
              <a:gd name="adj2" fmla="val 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8811550">
            <a:off x="1355694" y="-76319"/>
            <a:ext cx="2254276" cy="2351398"/>
          </a:xfrm>
          <a:prstGeom prst="arc">
            <a:avLst>
              <a:gd name="adj1" fmla="val 14593453"/>
              <a:gd name="adj2" fmla="val 0"/>
            </a:avLst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15049"/>
            <a:ext cx="12192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5159" y="2220283"/>
            <a:ext cx="4894344" cy="1320032"/>
            <a:chOff x="100518" y="5491479"/>
            <a:chExt cx="4894344" cy="1320032"/>
          </a:xfrm>
        </p:grpSpPr>
        <p:grpSp>
          <p:nvGrpSpPr>
            <p:cNvPr id="31" name="Group 30"/>
            <p:cNvGrpSpPr/>
            <p:nvPr/>
          </p:nvGrpSpPr>
          <p:grpSpPr>
            <a:xfrm>
              <a:off x="100518" y="5491479"/>
              <a:ext cx="2732291" cy="1278368"/>
              <a:chOff x="5134667" y="3219698"/>
              <a:chExt cx="2732291" cy="127836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134667" y="3219698"/>
                <a:ext cx="1508427" cy="1277930"/>
                <a:chOff x="5176409" y="3233923"/>
                <a:chExt cx="1402506" cy="127793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903182" y="3507150"/>
                  <a:ext cx="1277930" cy="731475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574213" y="3507150"/>
                  <a:ext cx="1277930" cy="731475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6502303" y="3220135"/>
                <a:ext cx="1364655" cy="1277931"/>
                <a:chOff x="6502303" y="3220135"/>
                <a:chExt cx="1364655" cy="1277931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229076" y="3493362"/>
                  <a:ext cx="1277930" cy="731475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862256" y="3493363"/>
                  <a:ext cx="1277930" cy="7314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" name="Group 32"/>
            <p:cNvGrpSpPr/>
            <p:nvPr/>
          </p:nvGrpSpPr>
          <p:grpSpPr>
            <a:xfrm>
              <a:off x="2890337" y="5533580"/>
              <a:ext cx="2104525" cy="1277931"/>
              <a:chOff x="2890337" y="5533580"/>
              <a:chExt cx="2104525" cy="127793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630207" y="5533580"/>
                <a:ext cx="1364655" cy="1277931"/>
                <a:chOff x="6502303" y="3220135"/>
                <a:chExt cx="1364655" cy="1277931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229076" y="3493362"/>
                  <a:ext cx="1277930" cy="731475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862256" y="3493363"/>
                  <a:ext cx="1277930" cy="731475"/>
                </a:xfrm>
                <a:prstGeom prst="rect">
                  <a:avLst/>
                </a:prstGeom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2890337" y="5668779"/>
                <a:ext cx="6823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695418" y="2461714"/>
            <a:ext cx="8935495" cy="990166"/>
            <a:chOff x="646976" y="4240836"/>
            <a:chExt cx="8935495" cy="990166"/>
          </a:xfrm>
        </p:grpSpPr>
        <p:grpSp>
          <p:nvGrpSpPr>
            <p:cNvPr id="79" name="Group 78"/>
            <p:cNvGrpSpPr/>
            <p:nvPr/>
          </p:nvGrpSpPr>
          <p:grpSpPr>
            <a:xfrm>
              <a:off x="5031587" y="4241200"/>
              <a:ext cx="4550884" cy="899663"/>
              <a:chOff x="5045482" y="4532680"/>
              <a:chExt cx="4550884" cy="89966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1773" y="4547591"/>
                <a:ext cx="854593" cy="854593"/>
              </a:xfrm>
              <a:prstGeom prst="rect">
                <a:avLst/>
              </a:prstGeom>
            </p:spPr>
          </p:pic>
          <p:grpSp>
            <p:nvGrpSpPr>
              <p:cNvPr id="72" name="Group 71"/>
              <p:cNvGrpSpPr/>
              <p:nvPr/>
            </p:nvGrpSpPr>
            <p:grpSpPr>
              <a:xfrm>
                <a:off x="5045482" y="4532680"/>
                <a:ext cx="3633477" cy="899663"/>
                <a:chOff x="5077654" y="4475165"/>
                <a:chExt cx="3633477" cy="899663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077654" y="4475165"/>
                  <a:ext cx="1768021" cy="877493"/>
                  <a:chOff x="5077654" y="4475165"/>
                  <a:chExt cx="1768021" cy="877493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77654" y="4475165"/>
                    <a:ext cx="854593" cy="854593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91082" y="4498065"/>
                    <a:ext cx="854593" cy="85459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6949948" y="4503565"/>
                  <a:ext cx="1761183" cy="871263"/>
                  <a:chOff x="6949948" y="4503565"/>
                  <a:chExt cx="1761183" cy="871263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49948" y="4503565"/>
                    <a:ext cx="854593" cy="854593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56538" y="4520235"/>
                    <a:ext cx="854593" cy="854593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1" name="Group 80"/>
            <p:cNvGrpSpPr/>
            <p:nvPr/>
          </p:nvGrpSpPr>
          <p:grpSpPr>
            <a:xfrm>
              <a:off x="646976" y="4240836"/>
              <a:ext cx="4641446" cy="990166"/>
              <a:chOff x="646976" y="4240836"/>
              <a:chExt cx="4641446" cy="99016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46976" y="4240836"/>
                <a:ext cx="3633477" cy="899663"/>
                <a:chOff x="5077654" y="4475165"/>
                <a:chExt cx="3633477" cy="899663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5077654" y="4475165"/>
                  <a:ext cx="1768021" cy="877493"/>
                  <a:chOff x="5077654" y="4475165"/>
                  <a:chExt cx="1768021" cy="877493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77654" y="4475165"/>
                    <a:ext cx="854593" cy="85459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91082" y="4498065"/>
                    <a:ext cx="854593" cy="85459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6949948" y="4503565"/>
                  <a:ext cx="1761183" cy="871263"/>
                  <a:chOff x="6949948" y="4503565"/>
                  <a:chExt cx="1761183" cy="871263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49948" y="4503565"/>
                    <a:ext cx="854593" cy="854593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56538" y="4520235"/>
                    <a:ext cx="854593" cy="854593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0" name="TextBox 79"/>
              <p:cNvSpPr txBox="1"/>
              <p:nvPr/>
            </p:nvSpPr>
            <p:spPr>
              <a:xfrm>
                <a:off x="4345948" y="4307672"/>
                <a:ext cx="942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15684" y="4157101"/>
            <a:ext cx="9983281" cy="1768548"/>
            <a:chOff x="556378" y="4256395"/>
            <a:chExt cx="9901564" cy="1846870"/>
          </a:xfrm>
        </p:grpSpPr>
        <p:grpSp>
          <p:nvGrpSpPr>
            <p:cNvPr id="83" name="Group 82"/>
            <p:cNvGrpSpPr/>
            <p:nvPr/>
          </p:nvGrpSpPr>
          <p:grpSpPr>
            <a:xfrm>
              <a:off x="556378" y="4256395"/>
              <a:ext cx="8812341" cy="920393"/>
              <a:chOff x="770130" y="4256111"/>
              <a:chExt cx="8812341" cy="92039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4756805" y="4256111"/>
                <a:ext cx="4825666" cy="907104"/>
                <a:chOff x="4770700" y="4547591"/>
                <a:chExt cx="4825666" cy="907104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1773" y="4547591"/>
                  <a:ext cx="854593" cy="854593"/>
                </a:xfrm>
                <a:prstGeom prst="rect">
                  <a:avLst/>
                </a:prstGeom>
              </p:spPr>
            </p:pic>
            <p:grpSp>
              <p:nvGrpSpPr>
                <p:cNvPr id="95" name="Group 94"/>
                <p:cNvGrpSpPr/>
                <p:nvPr/>
              </p:nvGrpSpPr>
              <p:grpSpPr>
                <a:xfrm>
                  <a:off x="4770700" y="4576525"/>
                  <a:ext cx="3908259" cy="878170"/>
                  <a:chOff x="4802872" y="4519010"/>
                  <a:chExt cx="3908259" cy="878170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4802872" y="4524844"/>
                    <a:ext cx="1904075" cy="872336"/>
                    <a:chOff x="4802872" y="4524844"/>
                    <a:chExt cx="1904075" cy="872336"/>
                  </a:xfrm>
                </p:grpSpPr>
                <p:pic>
                  <p:nvPicPr>
                    <p:cNvPr id="100" name="Picture 9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802872" y="4524844"/>
                      <a:ext cx="854593" cy="85459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Picture 10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52354" y="4542587"/>
                      <a:ext cx="854593" cy="85459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6868881" y="4519010"/>
                    <a:ext cx="1842250" cy="855818"/>
                    <a:chOff x="6868881" y="4519010"/>
                    <a:chExt cx="1842250" cy="855818"/>
                  </a:xfrm>
                </p:grpSpPr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68881" y="4519010"/>
                      <a:ext cx="854593" cy="85459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9" name="Picture 9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856538" y="4520235"/>
                      <a:ext cx="854593" cy="85459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86" name="Group 85"/>
              <p:cNvGrpSpPr/>
              <p:nvPr/>
            </p:nvGrpSpPr>
            <p:grpSpPr>
              <a:xfrm>
                <a:off x="770130" y="4286269"/>
                <a:ext cx="3830723" cy="890235"/>
                <a:chOff x="5200808" y="4520598"/>
                <a:chExt cx="3830723" cy="890235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5200808" y="4554495"/>
                  <a:ext cx="1840384" cy="854593"/>
                  <a:chOff x="5200808" y="4554495"/>
                  <a:chExt cx="1840384" cy="854593"/>
                </a:xfrm>
              </p:grpSpPr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00808" y="4554495"/>
                    <a:ext cx="854593" cy="854593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86599" y="4554495"/>
                    <a:ext cx="854593" cy="85459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7159213" y="4520598"/>
                  <a:ext cx="1872318" cy="890235"/>
                  <a:chOff x="7159213" y="4520598"/>
                  <a:chExt cx="1872318" cy="890235"/>
                </a:xfrm>
              </p:grpSpPr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59213" y="4556240"/>
                    <a:ext cx="854593" cy="854593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76938" y="4520598"/>
                    <a:ext cx="854593" cy="85459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02" name="TextBox 101"/>
            <p:cNvSpPr txBox="1"/>
            <p:nvPr/>
          </p:nvSpPr>
          <p:spPr>
            <a:xfrm>
              <a:off x="9485615" y="4348939"/>
              <a:ext cx="9723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90781" y="3182806"/>
            <a:ext cx="651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বল+৫টি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5182" y="3292671"/>
            <a:ext cx="777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কলা+২টি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1293786" y="3861219"/>
            <a:ext cx="5338539" cy="1326645"/>
            <a:chOff x="6010928" y="4474424"/>
            <a:chExt cx="5338539" cy="1326645"/>
          </a:xfrm>
        </p:grpSpPr>
        <p:grpSp>
          <p:nvGrpSpPr>
            <p:cNvPr id="126" name="Group 125"/>
            <p:cNvGrpSpPr/>
            <p:nvPr/>
          </p:nvGrpSpPr>
          <p:grpSpPr>
            <a:xfrm>
              <a:off x="6010928" y="4474424"/>
              <a:ext cx="4342350" cy="1326645"/>
              <a:chOff x="6451855" y="4606463"/>
              <a:chExt cx="4342350" cy="132664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89503" y="4928405"/>
                <a:ext cx="1277930" cy="731475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058027" y="4926307"/>
                <a:ext cx="1277930" cy="731475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298168" y="4902359"/>
                <a:ext cx="1277930" cy="731475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533906" y="4914276"/>
                <a:ext cx="1277930" cy="731475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902723" y="4880915"/>
                <a:ext cx="1277930" cy="73147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178628" y="4879690"/>
                <a:ext cx="1277930" cy="731475"/>
              </a:xfrm>
              <a:prstGeom prst="rect">
                <a:avLst/>
              </a:prstGeom>
            </p:spPr>
          </p:pic>
        </p:grpSp>
        <p:sp>
          <p:nvSpPr>
            <p:cNvPr id="127" name="TextBox 126"/>
            <p:cNvSpPr txBox="1"/>
            <p:nvPr/>
          </p:nvSpPr>
          <p:spPr>
            <a:xfrm>
              <a:off x="10380455" y="4641355"/>
              <a:ext cx="9690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=৬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623319" y="713632"/>
            <a:ext cx="1377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৬৯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502137" y="5050024"/>
            <a:ext cx="5134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৬৯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  <p:bldP spid="115" grpId="0"/>
      <p:bldP spid="129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2" y="0"/>
            <a:ext cx="1209501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1" y="967511"/>
            <a:ext cx="121919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90190" y="1552286"/>
            <a:ext cx="90719" cy="5194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95028" y="2272598"/>
            <a:ext cx="5220521" cy="3565686"/>
            <a:chOff x="403534" y="2803797"/>
            <a:chExt cx="5332625" cy="3565686"/>
          </a:xfrm>
        </p:grpSpPr>
        <p:sp>
          <p:nvSpPr>
            <p:cNvPr id="5" name="TextBox 4"/>
            <p:cNvSpPr txBox="1"/>
            <p:nvPr/>
          </p:nvSpPr>
          <p:spPr>
            <a:xfrm>
              <a:off x="1886382" y="2803797"/>
              <a:ext cx="949038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20" y="4974453"/>
              <a:ext cx="1865001" cy="125699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34" y="3672705"/>
              <a:ext cx="1865001" cy="125699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96" y="3672705"/>
              <a:ext cx="1865001" cy="125699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158" y="3619216"/>
              <a:ext cx="1865001" cy="125699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34" y="5112486"/>
              <a:ext cx="1865001" cy="125699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631716" y="2722979"/>
            <a:ext cx="3733166" cy="3053323"/>
            <a:chOff x="8424129" y="3026196"/>
            <a:chExt cx="3733166" cy="30533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10327188" y="4054804"/>
              <a:ext cx="1259964" cy="6077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8424129" y="5379946"/>
              <a:ext cx="1259964" cy="6077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9251350" y="5420189"/>
              <a:ext cx="1259964" cy="60770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9984933" y="5438574"/>
              <a:ext cx="1259964" cy="6077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10897331" y="5471810"/>
              <a:ext cx="1259964" cy="60770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122362" y="3026196"/>
              <a:ext cx="969818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9135015" y="4078652"/>
              <a:ext cx="1259964" cy="607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8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514" y="950966"/>
            <a:ext cx="9154647" cy="1175679"/>
            <a:chOff x="0" y="899480"/>
            <a:chExt cx="11348441" cy="17497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929" y="899480"/>
              <a:ext cx="2337787" cy="157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043" y="1002520"/>
              <a:ext cx="2337787" cy="15756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763" y="1002520"/>
              <a:ext cx="2337787" cy="15756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9069463" y="1367786"/>
              <a:ext cx="1428752" cy="9525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9919689" y="1367786"/>
              <a:ext cx="1428752" cy="9525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1687307"/>
              <a:ext cx="1369704" cy="9619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রেজার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539" y="2253418"/>
            <a:ext cx="9202522" cy="1207811"/>
            <a:chOff x="709261" y="2605627"/>
            <a:chExt cx="10823636" cy="18930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10104145" y="3163934"/>
              <a:ext cx="1428752" cy="9525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843" y="2653103"/>
              <a:ext cx="2738314" cy="18456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49" y="2605627"/>
              <a:ext cx="2738314" cy="184560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9261" y="3133666"/>
              <a:ext cx="1261658" cy="10130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7188667" y="3185033"/>
              <a:ext cx="1673536" cy="11156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8219236" y="3253070"/>
              <a:ext cx="1428752" cy="95250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8828">
              <a:off x="9161691" y="3239512"/>
              <a:ext cx="1428752" cy="95250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0432050" y="895287"/>
            <a:ext cx="1330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৩২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+২৪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094296" y="810236"/>
            <a:ext cx="2772" cy="1737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626436" y="2009660"/>
            <a:ext cx="11356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08541" y="3628594"/>
            <a:ext cx="61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২+৪=৬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66042" y="4448209"/>
            <a:ext cx="60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৩+২=৫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91595" y="1857501"/>
            <a:ext cx="102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3539" y="5160447"/>
            <a:ext cx="12010705" cy="1746523"/>
            <a:chOff x="58875" y="5105526"/>
            <a:chExt cx="12007543" cy="1746523"/>
          </a:xfrm>
        </p:grpSpPr>
        <p:grpSp>
          <p:nvGrpSpPr>
            <p:cNvPr id="22" name="Group 21"/>
            <p:cNvGrpSpPr/>
            <p:nvPr/>
          </p:nvGrpSpPr>
          <p:grpSpPr>
            <a:xfrm>
              <a:off x="58875" y="5105526"/>
              <a:ext cx="11158102" cy="1746523"/>
              <a:chOff x="5118" y="4722781"/>
              <a:chExt cx="11158102" cy="181268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118" y="5079074"/>
                <a:ext cx="2006385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কলম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9956" y="4722781"/>
                <a:ext cx="1616255" cy="1575651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2602" y="4768619"/>
                <a:ext cx="1616255" cy="157565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199" y="4734235"/>
                <a:ext cx="1616255" cy="157565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9956" y="4785219"/>
                <a:ext cx="1616255" cy="157565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1336" y="4778970"/>
                <a:ext cx="1616255" cy="157565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5006">
                <a:off x="9668831" y="4823010"/>
                <a:ext cx="1494389" cy="1712454"/>
              </a:xfrm>
              <a:prstGeom prst="rect">
                <a:avLst/>
              </a:prstGeom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11040759" y="5703907"/>
              <a:ext cx="1025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=৫৬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6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306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172</cp:revision>
  <dcterms:created xsi:type="dcterms:W3CDTF">2020-01-30T17:08:22Z</dcterms:created>
  <dcterms:modified xsi:type="dcterms:W3CDTF">2020-03-21T07:49:31Z</dcterms:modified>
</cp:coreProperties>
</file>