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1" r:id="rId5"/>
    <p:sldId id="272" r:id="rId6"/>
    <p:sldId id="289" r:id="rId7"/>
    <p:sldId id="294" r:id="rId8"/>
    <p:sldId id="273" r:id="rId9"/>
    <p:sldId id="274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gKxYwA0mh083EcTe++pg==" hashData="8gLKNsO1xFiFt2Y0n/ClsYPe0dwvyz1UFj5m2wNGyVctzPSQT3fCKTPJUHBnuKsKmtAmqZscchHdR800ddfM6Q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DB2F0-1D53-42B7-9591-0AA57AC98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27914-7601-4C87-8493-1869C81CA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3B8F7-D807-4AE2-902B-2D611D51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4FBCB5-F6B2-4A6D-8705-47B1121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2EF36-FA03-459F-8984-9442C51F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9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34C40-31FB-41F2-9305-5133B65C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479CE-70D7-4E33-A3B4-419D6F515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4EACC-CEF0-4CB6-B365-4AD05ACA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F20E40-3F9B-4F46-8F5B-1E0CD72D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7DADB7-3686-4426-B774-A2B7BCD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2AD04F-73BE-453C-AB75-C4754694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3EE3FF-40A7-47AF-9922-D66DC89C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55E9E4-3CD4-4831-8C65-B15427F5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F6FB3-B3FC-45F2-A278-4CE7BD5A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E2F5D-3578-4AC0-B842-BA7085A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492F2-6D81-43B9-82AA-A043395A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3E2BDA-CD38-49AF-8589-461EFEF1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EA713A-0C5D-4C4D-85D6-DC6B4BB8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DA811C-39C9-4356-B15F-30766B3A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A397B-3B76-4D14-A0A9-11D9C87A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8E68F-1B09-4DE8-B399-C1E0EE19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CAB8A9-596E-4454-AB02-6F3F149F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5BA90F-C347-4C87-95DC-EEEEAFB6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7DFC97-E5F0-4AA0-961E-E5253FEC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C6C33E-2B20-4093-9FB4-A32A88AD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0963B-1A0F-495E-8DAE-A40FB687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5529E-5513-4315-AB1D-55472B103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528850-94C6-4028-BEEE-35927C29C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8A4B64-9DE5-484C-973F-E0245D6D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B1B516-FC63-48CB-AE2C-15E5FFB7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182479-B5A3-4549-9757-762A555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66251-9DA4-4FF6-81F4-15A1C7BE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B5DBF-CA06-4AFF-A2B1-A8E718D3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692FBE-E0C4-481C-B788-0F1F8E26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DFBCD5-DB2C-4F61-931C-37243F49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5034F7-ECFA-4AFB-99C1-AE641BFD3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E41D50-A2AB-4151-92AB-9DC151F4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120782-BF2C-4190-99FC-FBF0A03D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6A1A26-A48C-4478-99C8-3B7D8A4F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FF115-3B1A-4DA7-9498-CE15C744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ED2EA-DABF-4A87-8D1A-AB70E82E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BD6922-BEB0-4B0A-B271-25B8F13F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AA86E1-903A-4380-AE32-2A1E300A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5EA87F-1356-4980-A9EB-BF00C7EC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916CDC-DED0-42AC-952E-EF8BF74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2BB0CA-C42E-46C3-A533-75747BC1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EBEC0-EE71-4EEB-9750-B94138E6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2BE66-EE17-496A-B3AF-04CD4F58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737FA6-F2A8-4244-AA04-53C13017B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68D67F-1613-4BBD-A943-9B4F4835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BBAAFA-C01C-4050-AFD5-CF2AC54B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D0221-6A07-46B7-9765-75D92CF2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39BA0-832E-4D87-8013-6311497F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F3F935-2C87-49AA-888E-1FCCE1CF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2DC80E-F960-49EF-BE19-8E8631B6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C44AF-7967-4269-8421-6A4950A8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3B225D-B6FD-4417-BA57-5AA8C4AC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521090-1EC1-40E5-AC95-847A86F7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48CE60-D97E-4797-BD66-D586E9F6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627B7B-6857-4F1D-945D-409B62B0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B4AA40-7647-4CF4-8E23-B9993F2C4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C95E-31CE-43CD-ADDE-408AB955597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EC16E8-ADDE-4AC1-B75E-CBD4EBCE6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C12395-73FC-4957-9813-8E47351F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8C5732-17DE-4DA9-BD91-B9CE60EC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86601" y="2190023"/>
            <a:ext cx="4533898" cy="466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AD2B08-A42F-42E0-9178-1EFC6EAE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348704"/>
            <a:ext cx="4297454" cy="4509296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2DB1C9E1-1151-4D94-9C85-5B805E47DEBB}"/>
              </a:ext>
            </a:extLst>
          </p:cNvPr>
          <p:cNvSpPr/>
          <p:nvPr/>
        </p:nvSpPr>
        <p:spPr>
          <a:xfrm>
            <a:off x="3009900" y="0"/>
            <a:ext cx="6343650" cy="2362200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 গ ত ম</a:t>
            </a:r>
          </a:p>
        </p:txBody>
      </p:sp>
    </p:spTree>
    <p:extLst>
      <p:ext uri="{BB962C8B-B14F-4D97-AF65-F5344CB8AC3E}">
        <p14:creationId xmlns:p14="http://schemas.microsoft.com/office/powerpoint/2010/main" val="7990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D9615C6-2F3B-439D-AD0B-B79A54EA95DC}"/>
              </a:ext>
            </a:extLst>
          </p:cNvPr>
          <p:cNvSpPr/>
          <p:nvPr/>
        </p:nvSpPr>
        <p:spPr>
          <a:xfrm>
            <a:off x="2771775" y="0"/>
            <a:ext cx="664845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A15A6FA-18C9-4470-8468-5F2512ABF074}"/>
              </a:ext>
            </a:extLst>
          </p:cNvPr>
          <p:cNvSpPr/>
          <p:nvPr/>
        </p:nvSpPr>
        <p:spPr>
          <a:xfrm>
            <a:off x="7315200" y="2609849"/>
            <a:ext cx="3067050" cy="276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২২-২৩</a:t>
            </a:r>
            <a:endParaRPr lang="en-US" sz="6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94" y="1478096"/>
            <a:ext cx="3662606" cy="50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1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7F9E97-91EA-4C68-A56F-C3A31537ADE9}"/>
              </a:ext>
            </a:extLst>
          </p:cNvPr>
          <p:cNvSpPr txBox="1"/>
          <p:nvPr/>
        </p:nvSpPr>
        <p:spPr>
          <a:xfrm>
            <a:off x="2847108" y="498428"/>
            <a:ext cx="5763491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4CDBAD-BA13-4471-AA55-40F73765C6F5}"/>
              </a:ext>
            </a:extLst>
          </p:cNvPr>
          <p:cNvSpPr txBox="1"/>
          <p:nvPr/>
        </p:nvSpPr>
        <p:spPr>
          <a:xfrm>
            <a:off x="1046017" y="3259226"/>
            <a:ext cx="102506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 বলতে কী বুঝ?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66FA24-A2DA-4341-BDA3-FBC4DF0BDB98}"/>
              </a:ext>
            </a:extLst>
          </p:cNvPr>
          <p:cNvSpPr txBox="1"/>
          <p:nvPr/>
        </p:nvSpPr>
        <p:spPr>
          <a:xfrm>
            <a:off x="1046017" y="2176406"/>
            <a:ext cx="748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 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3DC825-51B5-489B-A240-98B85602747B}"/>
              </a:ext>
            </a:extLst>
          </p:cNvPr>
          <p:cNvSpPr txBox="1"/>
          <p:nvPr/>
        </p:nvSpPr>
        <p:spPr>
          <a:xfrm>
            <a:off x="1046016" y="4485669"/>
            <a:ext cx="1025063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কৃষক কী কী কাজ করেন?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3DC825-51B5-489B-A240-98B85602747B}"/>
              </a:ext>
            </a:extLst>
          </p:cNvPr>
          <p:cNvSpPr txBox="1"/>
          <p:nvPr/>
        </p:nvSpPr>
        <p:spPr>
          <a:xfrm>
            <a:off x="1032160" y="5571519"/>
            <a:ext cx="1026449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উপাদন কাজের সাথে জড়িত দুটি কাজের নাম বল?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B1F5C34-2022-452E-8625-590F36CEA7CF}"/>
              </a:ext>
            </a:extLst>
          </p:cNvPr>
          <p:cNvSpPr/>
          <p:nvPr/>
        </p:nvSpPr>
        <p:spPr>
          <a:xfrm>
            <a:off x="3105150" y="628650"/>
            <a:ext cx="558165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5CF2C7-6275-4ABE-AC5C-4E833794AD9C}"/>
              </a:ext>
            </a:extLst>
          </p:cNvPr>
          <p:cNvSpPr/>
          <p:nvPr/>
        </p:nvSpPr>
        <p:spPr>
          <a:xfrm>
            <a:off x="847725" y="3257550"/>
            <a:ext cx="10496550" cy="25717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আশেপাশে কে কী কাজ করেন তা বাড়ি থেকে লিখে আনবে।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hill background">
            <a:extLst>
              <a:ext uri="{FF2B5EF4-FFF2-40B4-BE49-F238E27FC236}">
                <a16:creationId xmlns:a16="http://schemas.microsoft.com/office/drawing/2014/main" xmlns="" id="{3E0F381E-9956-4FCC-9449-534CB4A3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219214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GIF bird">
            <a:extLst>
              <a:ext uri="{FF2B5EF4-FFF2-40B4-BE49-F238E27FC236}">
                <a16:creationId xmlns:a16="http://schemas.microsoft.com/office/drawing/2014/main" xmlns="" id="{A360B832-9F8D-4DE4-AFE7-EAAFB764E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0683"/>
            <a:ext cx="3857625" cy="36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A299CC-A3AF-427D-BDBB-30C5D20EDD1A}"/>
              </a:ext>
            </a:extLst>
          </p:cNvPr>
          <p:cNvSpPr txBox="1"/>
          <p:nvPr/>
        </p:nvSpPr>
        <p:spPr>
          <a:xfrm>
            <a:off x="485758" y="3429000"/>
            <a:ext cx="64579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10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border clipart black and white vector black and white stock Images of Bamboo Border Black And White - #SpaceHero vector black and whit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12192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4850" y="262235"/>
            <a:ext cx="32766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23680" y="2189381"/>
            <a:ext cx="1997469" cy="1815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3775" y="1543051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1" y="4140308"/>
            <a:ext cx="406044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মো: ইমরান হোসেইন চৌধুরী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কালিনগর স: প্রা: বিদ্যালয়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কানাইঘাট, সিলেট।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3784" y="1622980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9457" y="4010665"/>
            <a:ext cx="4732014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সমাজের বিভিন্ন পেশা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যারা উৎপাদন করেন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৪০ মিনিট</a:t>
            </a:r>
          </a:p>
        </p:txBody>
      </p:sp>
      <p:pic>
        <p:nvPicPr>
          <p:cNvPr id="1028" name="Picture 4" descr="Image result for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84" y="2345360"/>
            <a:ext cx="2438398" cy="14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924550" y="2166298"/>
            <a:ext cx="0" cy="3782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7900" y="22161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10250" y="22288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xmlns="" id="{C5986BC5-676A-4B2A-9F6F-668811DAB911}"/>
              </a:ext>
            </a:extLst>
          </p:cNvPr>
          <p:cNvSpPr/>
          <p:nvPr/>
        </p:nvSpPr>
        <p:spPr>
          <a:xfrm>
            <a:off x="3543300" y="206615"/>
            <a:ext cx="5162550" cy="195222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89439E3-B8BB-4EDD-ADE1-403A0B2FC939}"/>
              </a:ext>
            </a:extLst>
          </p:cNvPr>
          <p:cNvSpPr/>
          <p:nvPr/>
        </p:nvSpPr>
        <p:spPr>
          <a:xfrm>
            <a:off x="342900" y="2422605"/>
            <a:ext cx="11658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৬.১.১ সমাজের বিভিন্ন ধরনের পেশার তালিকা তৈরী করতে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25DDB3D-236C-4374-A869-093292E86AA9}"/>
              </a:ext>
            </a:extLst>
          </p:cNvPr>
          <p:cNvSpPr/>
          <p:nvPr/>
        </p:nvSpPr>
        <p:spPr>
          <a:xfrm>
            <a:off x="342900" y="3854610"/>
            <a:ext cx="116586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৬.১.২ বিভিন্ন ধরনের পেশাজীবীর কাজের বর্ণনা দিতে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xmlns="" id="{425DDB3D-236C-4374-A869-093292E86AA9}"/>
              </a:ext>
            </a:extLst>
          </p:cNvPr>
          <p:cNvSpPr/>
          <p:nvPr/>
        </p:nvSpPr>
        <p:spPr>
          <a:xfrm>
            <a:off x="342900" y="5314950"/>
            <a:ext cx="116586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৬.১.৩ সমাজে সব কাজে যে সমান গুরুত্বপূর্ণ তা উপলব্দি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7092" y="233199"/>
            <a:ext cx="7828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একটা ভিডিও দেখি...।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BF0D3337-0E03-419B-9F8E-C6B562F8075D}"/>
              </a:ext>
            </a:extLst>
          </p:cNvPr>
          <p:cNvSpPr/>
          <p:nvPr/>
        </p:nvSpPr>
        <p:spPr>
          <a:xfrm>
            <a:off x="369762" y="1746795"/>
            <a:ext cx="1929551" cy="1417309"/>
          </a:xfrm>
          <a:prstGeom prst="horizontalScroll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আবেগ সৃষ্টি</a:t>
            </a:r>
            <a:endParaRPr lang="en-US" sz="3600" dirty="0"/>
          </a:p>
        </p:txBody>
      </p:sp>
      <p:sp>
        <p:nvSpPr>
          <p:cNvPr id="2" name="Right Arrow 1"/>
          <p:cNvSpPr/>
          <p:nvPr/>
        </p:nvSpPr>
        <p:spPr>
          <a:xfrm>
            <a:off x="514349" y="4886325"/>
            <a:ext cx="2352675" cy="1162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এখানে ক্লিক করুন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04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999" y="1383805"/>
            <a:ext cx="7491799" cy="45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02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2891998"/>
            <a:ext cx="1045845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তোমাদের বাবারা কে কী কাজ করেন?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977" y="4400550"/>
            <a:ext cx="1045845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আমরা কাজ করি কেনো?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xmlns="" id="{008FE66F-B82B-42B8-8ECB-335111FC55E5}"/>
              </a:ext>
            </a:extLst>
          </p:cNvPr>
          <p:cNvSpPr/>
          <p:nvPr/>
        </p:nvSpPr>
        <p:spPr>
          <a:xfrm>
            <a:off x="3314700" y="476250"/>
            <a:ext cx="5734050" cy="154305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7948D-FE6F-4631-931A-1E52D56B0B8B}"/>
              </a:ext>
            </a:extLst>
          </p:cNvPr>
          <p:cNvSpPr txBox="1"/>
          <p:nvPr/>
        </p:nvSpPr>
        <p:spPr>
          <a:xfrm>
            <a:off x="307974" y="4511551"/>
            <a:ext cx="534987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সবজ্বি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 করেন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লোকজন কী কী কাজ করে থাকেন?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141DC2-3767-4F34-B5AE-B12DD8C5EAD6}"/>
              </a:ext>
            </a:extLst>
          </p:cNvPr>
          <p:cNvSpPr txBox="1"/>
          <p:nvPr/>
        </p:nvSpPr>
        <p:spPr>
          <a:xfrm>
            <a:off x="6096001" y="4542634"/>
            <a:ext cx="56006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 করেন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5722A3-FA9D-4646-A26F-F363265C88BB}"/>
              </a:ext>
            </a:extLst>
          </p:cNvPr>
          <p:cNvSpPr txBox="1"/>
          <p:nvPr/>
        </p:nvSpPr>
        <p:spPr>
          <a:xfrm>
            <a:off x="307975" y="5415030"/>
            <a:ext cx="1138872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মাঠে সবজ্বি ফলান, ধান চাষ করেন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এগুলো কৃষক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 করে বাজারে বিক্রি করেন। বিক্রিত অর্থ দিয়ে জীবীকা নির্বাহ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জন্ম নিবন্ধ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জন্ম নিবন্ধ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কৃষকের সবজি চা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12441"/>
            <a:ext cx="5349875" cy="3188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কৃষকের ধান চা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1212440"/>
            <a:ext cx="5618162" cy="3210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36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7948D-FE6F-4631-931A-1E52D56B0B8B}"/>
              </a:ext>
            </a:extLst>
          </p:cNvPr>
          <p:cNvSpPr txBox="1"/>
          <p:nvPr/>
        </p:nvSpPr>
        <p:spPr>
          <a:xfrm>
            <a:off x="307974" y="4511551"/>
            <a:ext cx="534987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ফুল চাষ করেন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লোকজন কী কী কাজ করে থাকেন?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141DC2-3767-4F34-B5AE-B12DD8C5EAD6}"/>
              </a:ext>
            </a:extLst>
          </p:cNvPr>
          <p:cNvSpPr txBox="1"/>
          <p:nvPr/>
        </p:nvSpPr>
        <p:spPr>
          <a:xfrm>
            <a:off x="6096000" y="4542634"/>
            <a:ext cx="5867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চারা গাছ উৎপাদন করেন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5722A3-FA9D-4646-A26F-F363265C88BB}"/>
              </a:ext>
            </a:extLst>
          </p:cNvPr>
          <p:cNvSpPr txBox="1"/>
          <p:nvPr/>
        </p:nvSpPr>
        <p:spPr>
          <a:xfrm>
            <a:off x="307975" y="5415030"/>
            <a:ext cx="1165542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ফুল চাষ করেন, চারা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পাদন করে বাজারে বিক্রি করে অর্থ উপার্জন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জন্ম নিবন্ধ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জন্ম নিবন্ধ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flower farm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2" y="1148887"/>
            <a:ext cx="5311867" cy="3274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গাছের চার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6" y="1112838"/>
            <a:ext cx="5694363" cy="331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55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7948D-FE6F-4631-931A-1E52D56B0B8B}"/>
              </a:ext>
            </a:extLst>
          </p:cNvPr>
          <p:cNvSpPr txBox="1"/>
          <p:nvPr/>
        </p:nvSpPr>
        <p:spPr>
          <a:xfrm>
            <a:off x="307975" y="4414878"/>
            <a:ext cx="531177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মাছ ধরেন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লোকজন কী কী কাজ করে থাকেন?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141DC2-3767-4F34-B5AE-B12DD8C5EAD6}"/>
              </a:ext>
            </a:extLst>
          </p:cNvPr>
          <p:cNvSpPr txBox="1"/>
          <p:nvPr/>
        </p:nvSpPr>
        <p:spPr>
          <a:xfrm>
            <a:off x="6286500" y="4450683"/>
            <a:ext cx="535305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মাছ বিক্রি 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5722A3-FA9D-4646-A26F-F363265C88BB}"/>
              </a:ext>
            </a:extLst>
          </p:cNvPr>
          <p:cNvSpPr txBox="1"/>
          <p:nvPr/>
        </p:nvSpPr>
        <p:spPr>
          <a:xfrm>
            <a:off x="307976" y="5404714"/>
            <a:ext cx="115601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খাল-বিল, হাওড়-বাওড় ও নদী থেকে মাছ ধরেন এবং তা বাজারে বিক্রি করে অর্থ উপার্জন করেন। মানুষ যে কাজের মাধ্যমে অর্থ উপার্জন করেন তাকে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শিশুর নাম পাওয়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জেলে মাছ ধর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/>
          <a:stretch/>
        </p:blipFill>
        <p:spPr bwMode="auto">
          <a:xfrm>
            <a:off x="307975" y="1149633"/>
            <a:ext cx="5311775" cy="3165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মাছের বাজা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1149633"/>
            <a:ext cx="5353051" cy="3220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6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705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3250" y="0"/>
            <a:ext cx="90487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ও জেলের ২টি করে কাজ লিখ।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505450" y="152400"/>
            <a:ext cx="4133850" cy="3276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5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289</Words>
  <Application>Microsoft Office PowerPoint</Application>
  <PresentationFormat>Custom</PresentationFormat>
  <Paragraphs>49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Imran</cp:lastModifiedBy>
  <cp:revision>33</cp:revision>
  <dcterms:created xsi:type="dcterms:W3CDTF">2020-03-18T12:56:45Z</dcterms:created>
  <dcterms:modified xsi:type="dcterms:W3CDTF">2020-03-20T05:32:30Z</dcterms:modified>
</cp:coreProperties>
</file>