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5" r:id="rId10"/>
    <p:sldId id="262" r:id="rId11"/>
    <p:sldId id="263" r:id="rId12"/>
    <p:sldId id="264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6B411-83B8-4104-85CF-95DDB046F0A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874F67-3227-40F9-BDB1-97EB445F7F56}">
      <dgm:prSet/>
      <dgm:spPr/>
      <dgm:t>
        <a:bodyPr/>
        <a:lstStyle/>
        <a:p>
          <a:pPr rtl="0"/>
          <a:r>
            <a:rPr lang="en-US" dirty="0"/>
            <a:t>Today’s Lesson</a:t>
          </a:r>
        </a:p>
      </dgm:t>
    </dgm:pt>
    <dgm:pt modelId="{032AC6DA-4271-4D4A-A553-0502E545A1F2}" type="parTrans" cxnId="{84CAEFDF-A822-4046-BD13-FA61372524A6}">
      <dgm:prSet/>
      <dgm:spPr/>
      <dgm:t>
        <a:bodyPr/>
        <a:lstStyle/>
        <a:p>
          <a:endParaRPr lang="en-US"/>
        </a:p>
      </dgm:t>
    </dgm:pt>
    <dgm:pt modelId="{7340A0D1-5B76-4EAA-B057-21DFBC89208C}" type="sibTrans" cxnId="{84CAEFDF-A822-4046-BD13-FA61372524A6}">
      <dgm:prSet/>
      <dgm:spPr/>
      <dgm:t>
        <a:bodyPr/>
        <a:lstStyle/>
        <a:p>
          <a:endParaRPr lang="en-US"/>
        </a:p>
      </dgm:t>
    </dgm:pt>
    <dgm:pt modelId="{DFAAE4E4-4AFB-4B4F-A338-7C89A84EDE67}" type="pres">
      <dgm:prSet presAssocID="{FAB6B411-83B8-4104-85CF-95DDB046F0A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BDFA106-E4B6-4302-AF37-4C7CDAAD2B56}" type="pres">
      <dgm:prSet presAssocID="{93874F67-3227-40F9-BDB1-97EB445F7F56}" presName="horFlow" presStyleCnt="0"/>
      <dgm:spPr/>
    </dgm:pt>
    <dgm:pt modelId="{70A9BC38-0ABE-4AB4-B08E-FE60DD967481}" type="pres">
      <dgm:prSet presAssocID="{93874F67-3227-40F9-BDB1-97EB445F7F56}" presName="bigChev" presStyleLbl="node1" presStyleIdx="0" presStyleCnt="1" custScaleX="288045"/>
      <dgm:spPr/>
    </dgm:pt>
  </dgm:ptLst>
  <dgm:cxnLst>
    <dgm:cxn modelId="{5CEEDA3C-0EA3-4560-807B-6CDC8ACEE12A}" type="presOf" srcId="{FAB6B411-83B8-4104-85CF-95DDB046F0A8}" destId="{DFAAE4E4-4AFB-4B4F-A338-7C89A84EDE67}" srcOrd="0" destOrd="0" presId="urn:microsoft.com/office/officeart/2005/8/layout/lProcess3"/>
    <dgm:cxn modelId="{DC691CD7-58AA-4CD2-BF85-554CD8EC7BE3}" type="presOf" srcId="{93874F67-3227-40F9-BDB1-97EB445F7F56}" destId="{70A9BC38-0ABE-4AB4-B08E-FE60DD967481}" srcOrd="0" destOrd="0" presId="urn:microsoft.com/office/officeart/2005/8/layout/lProcess3"/>
    <dgm:cxn modelId="{84CAEFDF-A822-4046-BD13-FA61372524A6}" srcId="{FAB6B411-83B8-4104-85CF-95DDB046F0A8}" destId="{93874F67-3227-40F9-BDB1-97EB445F7F56}" srcOrd="0" destOrd="0" parTransId="{032AC6DA-4271-4D4A-A553-0502E545A1F2}" sibTransId="{7340A0D1-5B76-4EAA-B057-21DFBC89208C}"/>
    <dgm:cxn modelId="{3715A38B-0C21-444D-BEF7-0E507E295C2D}" type="presParOf" srcId="{DFAAE4E4-4AFB-4B4F-A338-7C89A84EDE67}" destId="{BBDFA106-E4B6-4302-AF37-4C7CDAAD2B56}" srcOrd="0" destOrd="0" presId="urn:microsoft.com/office/officeart/2005/8/layout/lProcess3"/>
    <dgm:cxn modelId="{C3608FFA-9FB8-463D-8F48-6459FD834A84}" type="presParOf" srcId="{BBDFA106-E4B6-4302-AF37-4C7CDAAD2B56}" destId="{70A9BC38-0ABE-4AB4-B08E-FE60DD96748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9BC38-0ABE-4AB4-B08E-FE60DD967481}">
      <dsp:nvSpPr>
        <dsp:cNvPr id="0" name=""/>
        <dsp:cNvSpPr/>
      </dsp:nvSpPr>
      <dsp:spPr>
        <a:xfrm>
          <a:off x="0" y="89"/>
          <a:ext cx="8229599" cy="11428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Today’s Lesson</a:t>
          </a:r>
        </a:p>
      </dsp:txBody>
      <dsp:txXfrm>
        <a:off x="571411" y="89"/>
        <a:ext cx="7086778" cy="1142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1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16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9956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26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599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94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6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71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7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5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4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7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0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8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5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0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EFD0-CD59-4854-A1DF-B3AAA109FEB0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B6884E-415D-417A-A1BE-30142C91D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F4300684-D292-43A7-AA42-6C63BA8D26B0}"/>
              </a:ext>
            </a:extLst>
          </p:cNvPr>
          <p:cNvSpPr txBox="1"/>
          <p:nvPr/>
        </p:nvSpPr>
        <p:spPr>
          <a:xfrm>
            <a:off x="838200" y="381000"/>
            <a:ext cx="9843655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my class </a:t>
            </a: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DA584-9855-4BFB-948C-67D70CB83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35464"/>
            <a:ext cx="911678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2D5DA05-2C9C-4925-BD63-06E4C041818A}"/>
              </a:ext>
            </a:extLst>
          </p:cNvPr>
          <p:cNvSpPr/>
          <p:nvPr/>
        </p:nvSpPr>
        <p:spPr>
          <a:xfrm>
            <a:off x="3835155" y="372859"/>
            <a:ext cx="3666477" cy="825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form of verbs</a:t>
            </a:r>
          </a:p>
          <a:p>
            <a:pPr algn="ctr"/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শর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্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 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ি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1A96E0A-5E6C-4ACB-9548-307162ED1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024607"/>
              </p:ext>
            </p:extLst>
          </p:nvPr>
        </p:nvGraphicFramePr>
        <p:xfrm>
          <a:off x="1525973" y="1847131"/>
          <a:ext cx="81280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3853139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882179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 (Base form)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227893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indefinite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goes</a:t>
                      </a:r>
                      <a:r>
                        <a:rPr lang="en-GB" dirty="0"/>
                        <a:t> to School.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36788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Future indefinite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shall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sing</a:t>
                      </a:r>
                      <a:r>
                        <a:rPr lang="en-GB" dirty="0"/>
                        <a:t> a song.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43978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Modal Auxiliary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 must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obey</a:t>
                      </a:r>
                      <a:r>
                        <a:rPr lang="en-GB" dirty="0"/>
                        <a:t> your parents.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89313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Universal truth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Sun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set</a:t>
                      </a:r>
                      <a:r>
                        <a:rPr lang="en-GB" dirty="0"/>
                        <a:t> in the west.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6246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Habit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They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go</a:t>
                      </a:r>
                      <a:r>
                        <a:rPr lang="en-GB" dirty="0"/>
                        <a:t> to school everyday.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57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Had better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 had better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go</a:t>
                      </a:r>
                      <a:r>
                        <a:rPr lang="en-GB" dirty="0"/>
                        <a:t> there.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18145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Would rather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would rather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starve</a:t>
                      </a:r>
                      <a:r>
                        <a:rPr lang="en-GB" dirty="0"/>
                        <a:t> than beg.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94227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Lest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 must study hard, lest you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fail</a:t>
                      </a:r>
                      <a:r>
                        <a:rPr lang="en-GB" dirty="0"/>
                        <a:t>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5107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Initiative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like to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take</a:t>
                      </a:r>
                      <a:r>
                        <a:rPr lang="en-GB" dirty="0"/>
                        <a:t> tea.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02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37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65E5277-6478-49F8-A66C-4312CABC9960}"/>
              </a:ext>
            </a:extLst>
          </p:cNvPr>
          <p:cNvSpPr/>
          <p:nvPr/>
        </p:nvSpPr>
        <p:spPr>
          <a:xfrm>
            <a:off x="3506680" y="488272"/>
            <a:ext cx="3666477" cy="825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form of verbs</a:t>
            </a:r>
          </a:p>
          <a:p>
            <a:pPr algn="ctr"/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শর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্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 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ি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9FCC41A-F841-4427-BAD3-5443770AB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22244"/>
              </p:ext>
            </p:extLst>
          </p:nvPr>
        </p:nvGraphicFramePr>
        <p:xfrm>
          <a:off x="1437187" y="1918150"/>
          <a:ext cx="81280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1647833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26128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Verb(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ing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1058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Present continuous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 is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going</a:t>
                      </a:r>
                      <a:r>
                        <a:rPr lang="en-GB" dirty="0"/>
                        <a:t> to school.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1981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Past continuous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saw him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playing </a:t>
                      </a:r>
                      <a:r>
                        <a:rPr lang="en-GB" dirty="0"/>
                        <a:t>football.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69040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Future continuous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shall be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reading</a:t>
                      </a:r>
                      <a:r>
                        <a:rPr lang="en-GB" dirty="0"/>
                        <a:t> the book.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67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Preposition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 is capable of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solving</a:t>
                      </a:r>
                      <a:r>
                        <a:rPr lang="en-GB" dirty="0"/>
                        <a:t> the problem.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486851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can/could not help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 cant help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laughing</a:t>
                      </a:r>
                      <a:r>
                        <a:rPr lang="en-GB" dirty="0"/>
                        <a:t>.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0979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While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While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playing</a:t>
                      </a:r>
                      <a:r>
                        <a:rPr lang="en-GB" dirty="0"/>
                        <a:t> in the field, a man call him.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94909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Would you mind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Would you mind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opening</a:t>
                      </a:r>
                      <a:r>
                        <a:rPr lang="en-GB" dirty="0"/>
                        <a:t> the door?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522827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Gerund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Swimming</a:t>
                      </a:r>
                      <a:r>
                        <a:rPr lang="en-GB" dirty="0"/>
                        <a:t> is a good exercise.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503900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Present participle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saw him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playing</a:t>
                      </a:r>
                      <a:r>
                        <a:rPr lang="en-GB" dirty="0"/>
                        <a:t>.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82294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35CF36-E81B-4B59-9321-5DD4711F56CE}"/>
              </a:ext>
            </a:extLst>
          </p:cNvPr>
          <p:cNvSpPr/>
          <p:nvPr/>
        </p:nvSpPr>
        <p:spPr>
          <a:xfrm>
            <a:off x="3506680" y="488272"/>
            <a:ext cx="3666477" cy="825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form of verbs</a:t>
            </a:r>
          </a:p>
          <a:p>
            <a:pPr algn="ctr"/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শর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্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 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ি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3C2F73-7B39-44F5-BE1B-2B1A12032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17405"/>
              </p:ext>
            </p:extLst>
          </p:nvPr>
        </p:nvGraphicFramePr>
        <p:xfrm>
          <a:off x="1658374" y="2243666"/>
          <a:ext cx="8128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06567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36084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Verb (Past participle)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7149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Present perfect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have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en-GB" dirty="0"/>
                        <a:t> the work.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4605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Past perfect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 had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given</a:t>
                      </a:r>
                      <a:r>
                        <a:rPr lang="en-GB" dirty="0"/>
                        <a:t> the mobile.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46246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Future perfect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They will have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finished</a:t>
                      </a:r>
                      <a:r>
                        <a:rPr lang="en-GB" dirty="0"/>
                        <a:t> the work.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41218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Having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Having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learnt</a:t>
                      </a:r>
                      <a:r>
                        <a:rPr lang="en-GB" dirty="0"/>
                        <a:t> English I will go to UK.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7488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Passive voice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Football is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played</a:t>
                      </a:r>
                      <a:r>
                        <a:rPr lang="en-GB" dirty="0"/>
                        <a:t> by them.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1452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To be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 is to be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en-GB" dirty="0"/>
                        <a:t> as soon as possible.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43570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11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C1571BF-898C-428C-BC1B-60DBC1BED990}"/>
              </a:ext>
            </a:extLst>
          </p:cNvPr>
          <p:cNvSpPr/>
          <p:nvPr/>
        </p:nvSpPr>
        <p:spPr>
          <a:xfrm>
            <a:off x="3883742" y="963561"/>
            <a:ext cx="3185652" cy="11700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Home Work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2C70EA5-32CC-4E4B-A8AC-BD5ED6BCF726}"/>
              </a:ext>
            </a:extLst>
          </p:cNvPr>
          <p:cNvSpPr/>
          <p:nvPr/>
        </p:nvSpPr>
        <p:spPr>
          <a:xfrm>
            <a:off x="2349909" y="2949677"/>
            <a:ext cx="6331975" cy="302833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Make an assignment on Right form of verbs.</a:t>
            </a:r>
          </a:p>
        </p:txBody>
      </p:sp>
    </p:spTree>
    <p:extLst>
      <p:ext uri="{BB962C8B-B14F-4D97-AF65-F5344CB8AC3E}">
        <p14:creationId xmlns:p14="http://schemas.microsoft.com/office/powerpoint/2010/main" val="216762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C5585A-6BAC-487B-9680-A73C9B05E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6634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8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537362-40A4-4F6B-91AE-CDACB6D8777A}"/>
              </a:ext>
            </a:extLst>
          </p:cNvPr>
          <p:cNvSpPr/>
          <p:nvPr/>
        </p:nvSpPr>
        <p:spPr>
          <a:xfrm>
            <a:off x="1383321" y="4160838"/>
            <a:ext cx="91440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Md.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Rezaul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Islam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Assistant Teacher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Silam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PL Multilateral High School.</a:t>
            </a:r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7E0C9E04-4EEC-4934-9D63-E7FF5049C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321" y="658813"/>
            <a:ext cx="35671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2907790-70BD-4CCB-B422-D4685C710688}"/>
              </a:ext>
            </a:extLst>
          </p:cNvPr>
          <p:cNvSpPr/>
          <p:nvPr/>
        </p:nvSpPr>
        <p:spPr>
          <a:xfrm>
            <a:off x="2678721" y="3175"/>
            <a:ext cx="67056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Identification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endParaRPr lang="en-GB" sz="4000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55006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AD79E0C-B952-4886-91CA-25B85DB126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026569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E6B8473-D706-48F1-852A-0A657CA5D56B}"/>
              </a:ext>
            </a:extLst>
          </p:cNvPr>
          <p:cNvSpPr/>
          <p:nvPr/>
        </p:nvSpPr>
        <p:spPr>
          <a:xfrm>
            <a:off x="1299919" y="2107569"/>
            <a:ext cx="9249262" cy="34163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Class-Ten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Subject-English second Paper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Lesson- Grammar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(Right form of verbs)</a:t>
            </a:r>
          </a:p>
        </p:txBody>
      </p:sp>
    </p:spTree>
    <p:extLst>
      <p:ext uri="{BB962C8B-B14F-4D97-AF65-F5344CB8AC3E}">
        <p14:creationId xmlns:p14="http://schemas.microsoft.com/office/powerpoint/2010/main" val="28321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BA8315-67F5-485D-808E-88D2F7DECA2B}"/>
              </a:ext>
            </a:extLst>
          </p:cNvPr>
          <p:cNvSpPr/>
          <p:nvPr/>
        </p:nvSpPr>
        <p:spPr>
          <a:xfrm>
            <a:off x="3036163" y="772357"/>
            <a:ext cx="4554245" cy="5504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A6E784-BC91-4B5D-AF5B-11E2243786DC}"/>
              </a:ext>
            </a:extLst>
          </p:cNvPr>
          <p:cNvSpPr/>
          <p:nvPr/>
        </p:nvSpPr>
        <p:spPr>
          <a:xfrm>
            <a:off x="1384917" y="2627790"/>
            <a:ext cx="8318376" cy="3346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lesson, the students will be able to:</a:t>
            </a:r>
          </a:p>
          <a:p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State the rules of Subject- Verb Agreement;</a:t>
            </a: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sustain interest in studying- Subject Verb Agreement; and</a:t>
            </a: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construct their own sentences using correct Subject- verb Agreement.</a:t>
            </a:r>
          </a:p>
        </p:txBody>
      </p:sp>
    </p:spTree>
    <p:extLst>
      <p:ext uri="{BB962C8B-B14F-4D97-AF65-F5344CB8AC3E}">
        <p14:creationId xmlns:p14="http://schemas.microsoft.com/office/powerpoint/2010/main" val="36859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D2F7AE8-8282-425A-804F-E9B4C59DFFFB}"/>
              </a:ext>
            </a:extLst>
          </p:cNvPr>
          <p:cNvSpPr/>
          <p:nvPr/>
        </p:nvSpPr>
        <p:spPr>
          <a:xfrm>
            <a:off x="3799643" y="701336"/>
            <a:ext cx="3666477" cy="825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form of verbs</a:t>
            </a:r>
          </a:p>
          <a:p>
            <a:pPr algn="ctr"/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শর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্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 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ি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867E09-D46F-4057-A7BD-373351CC4A9A}"/>
              </a:ext>
            </a:extLst>
          </p:cNvPr>
          <p:cNvSpPr/>
          <p:nvPr/>
        </p:nvSpPr>
        <p:spPr>
          <a:xfrm>
            <a:off x="825623" y="2183907"/>
            <a:ext cx="4065973" cy="843378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রুপ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স</a:t>
            </a:r>
            <a:r>
              <a:rPr lang="as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ম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ূহ</a:t>
            </a:r>
            <a:endParaRPr lang="en-GB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525FE5-5392-45A3-9617-5036300383D3}"/>
              </a:ext>
            </a:extLst>
          </p:cNvPr>
          <p:cNvSpPr txBox="1"/>
          <p:nvPr/>
        </p:nvSpPr>
        <p:spPr>
          <a:xfrm>
            <a:off x="852256" y="3415685"/>
            <a:ext cx="5894773" cy="26776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/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Main/Base form (V1)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Past form (V2)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Past participle (V3)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S/es form (V1+s/es)- eats, goes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Gerund form (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V+ing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Infinite form (to+V1)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953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7E6A6B1-FDBE-4035-9198-CC4116B02B1A}"/>
              </a:ext>
            </a:extLst>
          </p:cNvPr>
          <p:cNvSpPr/>
          <p:nvPr/>
        </p:nvSpPr>
        <p:spPr>
          <a:xfrm>
            <a:off x="3835155" y="372859"/>
            <a:ext cx="3666477" cy="825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form of verbs</a:t>
            </a:r>
          </a:p>
          <a:p>
            <a:pPr algn="ctr"/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শর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্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 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ি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A37EF61-11DD-4063-9F38-062C2A577437}"/>
              </a:ext>
            </a:extLst>
          </p:cNvPr>
          <p:cNvSpPr/>
          <p:nvPr/>
        </p:nvSpPr>
        <p:spPr>
          <a:xfrm>
            <a:off x="1642372" y="1660124"/>
            <a:ext cx="7901127" cy="49271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Formula-1 (Modal Auxiliaries)</a:t>
            </a:r>
          </a:p>
          <a:p>
            <a:endParaRPr lang="en-GB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 Auxiliaries: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can/could, may/might, shall/should, will/would, must, dare, need, had better etc.</a:t>
            </a:r>
          </a:p>
          <a:p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Modal + V1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Modal + be + V3</a:t>
            </a:r>
          </a:p>
          <a:p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the work.</a:t>
            </a:r>
            <a:endParaRPr lang="en-GB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problem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solved.</a:t>
            </a: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4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A2907A-E061-4E4F-A551-D1A4B421B4DD}"/>
              </a:ext>
            </a:extLst>
          </p:cNvPr>
          <p:cNvSpPr/>
          <p:nvPr/>
        </p:nvSpPr>
        <p:spPr>
          <a:xfrm>
            <a:off x="3506680" y="488272"/>
            <a:ext cx="3666477" cy="825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form of verbs</a:t>
            </a:r>
          </a:p>
          <a:p>
            <a:pPr algn="ctr"/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শর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্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 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ি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77A18C4-B196-4FB8-A779-D52408BFBADC}"/>
              </a:ext>
            </a:extLst>
          </p:cNvPr>
          <p:cNvSpPr/>
          <p:nvPr/>
        </p:nvSpPr>
        <p:spPr>
          <a:xfrm>
            <a:off x="1216241" y="1828800"/>
            <a:ext cx="8398275" cy="463414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Formula- 2 (Preposition)</a:t>
            </a:r>
          </a:p>
          <a:p>
            <a:pPr algn="ctr"/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সাধারণ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রু</a:t>
            </a:r>
            <a:r>
              <a:rPr lang="as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ল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ল- 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থাকলেই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verb+ing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pPr algn="ctr"/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`m fond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eating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ice-cream.</a:t>
            </a:r>
            <a:endParaRPr lang="en-GB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capable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solving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problem. </a:t>
            </a:r>
          </a:p>
          <a:p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শুধুমাত্র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থ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GB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লে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</a:t>
            </a:r>
            <a:r>
              <a:rPr lang="as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ম</a:t>
            </a:r>
            <a:r>
              <a:rPr lang="as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ঃ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buy a book.</a:t>
            </a:r>
          </a:p>
          <a:p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I will go to Sylhet plaza.</a:t>
            </a: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6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C63E689-ACA3-400B-96FC-B652FDFF0719}"/>
              </a:ext>
            </a:extLst>
          </p:cNvPr>
          <p:cNvSpPr/>
          <p:nvPr/>
        </p:nvSpPr>
        <p:spPr>
          <a:xfrm>
            <a:off x="3506680" y="488272"/>
            <a:ext cx="3666477" cy="825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form of verbs</a:t>
            </a:r>
          </a:p>
          <a:p>
            <a:pPr algn="ctr"/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শর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্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 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ট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as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ি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7E2FD32-8F30-43D5-A9A4-BA5DBB1C2E98}"/>
              </a:ext>
            </a:extLst>
          </p:cNvPr>
          <p:cNvSpPr/>
          <p:nvPr/>
        </p:nvSpPr>
        <p:spPr>
          <a:xfrm>
            <a:off x="1269507" y="2104008"/>
            <a:ext cx="8309499" cy="40659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Formula- 3 (Do, Does, Did)</a:t>
            </a:r>
          </a:p>
          <a:p>
            <a:pPr algn="ctr"/>
            <a:endParaRPr lang="en-GB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সাধারণ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রু</a:t>
            </a:r>
            <a:r>
              <a:rPr lang="as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ল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ল- To do verb + V1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pPr algn="ctr"/>
            <a:endParaRPr lang="en-GB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didn`t go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School yesterday.</a:t>
            </a:r>
            <a:endParaRPr lang="en-GB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drive well?</a:t>
            </a:r>
            <a:endParaRPr lang="en-GB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go to School?</a:t>
            </a:r>
            <a:endParaRPr lang="en-GB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34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1F40B23-1358-4DCA-8132-1230F89A2158}"/>
              </a:ext>
            </a:extLst>
          </p:cNvPr>
          <p:cNvSpPr/>
          <p:nvPr/>
        </p:nvSpPr>
        <p:spPr>
          <a:xfrm>
            <a:off x="3480619" y="737419"/>
            <a:ext cx="4159046" cy="11995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Group work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91467E1-E1E5-46DE-8A1A-C71721D2B2F5}"/>
              </a:ext>
            </a:extLst>
          </p:cNvPr>
          <p:cNvSpPr/>
          <p:nvPr/>
        </p:nvSpPr>
        <p:spPr>
          <a:xfrm>
            <a:off x="2143432" y="2920181"/>
            <a:ext cx="6843250" cy="3200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Five students in a group. Each group will make a few sentences by using any of three formulas.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Time: 10 minutes .</a:t>
            </a:r>
          </a:p>
        </p:txBody>
      </p:sp>
    </p:spTree>
    <p:extLst>
      <p:ext uri="{BB962C8B-B14F-4D97-AF65-F5344CB8AC3E}">
        <p14:creationId xmlns:p14="http://schemas.microsoft.com/office/powerpoint/2010/main" val="313822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678</Words>
  <Application>Microsoft Office PowerPoint</Application>
  <PresentationFormat>Widescreen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NikoshBAN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Ali</dc:creator>
  <cp:lastModifiedBy>I Ali</cp:lastModifiedBy>
  <cp:revision>24</cp:revision>
  <dcterms:created xsi:type="dcterms:W3CDTF">2020-03-19T14:36:29Z</dcterms:created>
  <dcterms:modified xsi:type="dcterms:W3CDTF">2020-03-19T18:11:32Z</dcterms:modified>
</cp:coreProperties>
</file>