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1" r:id="rId3"/>
    <p:sldId id="276" r:id="rId4"/>
    <p:sldId id="258" r:id="rId5"/>
    <p:sldId id="285" r:id="rId6"/>
    <p:sldId id="262" r:id="rId7"/>
    <p:sldId id="263" r:id="rId8"/>
    <p:sldId id="259" r:id="rId9"/>
    <p:sldId id="287" r:id="rId10"/>
    <p:sldId id="288" r:id="rId11"/>
    <p:sldId id="284" r:id="rId12"/>
    <p:sldId id="291" r:id="rId13"/>
    <p:sldId id="289" r:id="rId14"/>
    <p:sldId id="286" r:id="rId15"/>
    <p:sldId id="290" r:id="rId16"/>
    <p:sldId id="294" r:id="rId17"/>
    <p:sldId id="295" r:id="rId18"/>
    <p:sldId id="296" r:id="rId19"/>
    <p:sldId id="300" r:id="rId20"/>
    <p:sldId id="298" r:id="rId21"/>
    <p:sldId id="299" r:id="rId22"/>
    <p:sldId id="302" r:id="rId23"/>
    <p:sldId id="270" r:id="rId24"/>
    <p:sldId id="27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4C1F18-6365-4341-8807-317C5EC4F8EC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E125013-0231-40F0-9B92-A19A3397619D}">
      <dgm:prSet phldrT="[Text]" custT="1"/>
      <dgm:spPr/>
      <dgm:t>
        <a:bodyPr/>
        <a:lstStyle/>
        <a:p>
          <a:r>
            <a:rPr lang="bn-BD" sz="6000" dirty="0">
              <a:latin typeface="NikoshBAN" panose="02000000000000000000" pitchFamily="2" charset="0"/>
              <a:cs typeface="NikoshBAN" panose="02000000000000000000" pitchFamily="2" charset="0"/>
            </a:rPr>
            <a:t>সময়ের একক</a:t>
          </a:r>
          <a:endParaRPr lang="en-US" sz="6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14E321B-2178-4806-BA04-C391A9A6CA4B}" type="parTrans" cxnId="{BCFFA43F-27C4-42A0-BA0A-E5C7C3EE0FF5}">
      <dgm:prSet/>
      <dgm:spPr/>
      <dgm:t>
        <a:bodyPr/>
        <a:lstStyle/>
        <a:p>
          <a:endParaRPr lang="en-US" sz="6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5EBC3A4-6471-498A-94A4-EBC4F0B7ACC0}" type="sibTrans" cxnId="{BCFFA43F-27C4-42A0-BA0A-E5C7C3EE0FF5}">
      <dgm:prSet/>
      <dgm:spPr/>
      <dgm:t>
        <a:bodyPr/>
        <a:lstStyle/>
        <a:p>
          <a:endParaRPr lang="en-US" sz="6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E6E85F6-A52B-4A09-8EEA-7E3A613CD501}">
      <dgm:prSet phldrT="[Text]" custT="1"/>
      <dgm:spPr/>
      <dgm:t>
        <a:bodyPr/>
        <a:lstStyle/>
        <a:p>
          <a:r>
            <a:rPr lang="bn-BD" sz="6000" dirty="0">
              <a:latin typeface="NikoshBAN" panose="02000000000000000000" pitchFamily="2" charset="0"/>
              <a:cs typeface="NikoshBAN" panose="02000000000000000000" pitchFamily="2" charset="0"/>
            </a:rPr>
            <a:t>ঘণ্টা</a:t>
          </a:r>
          <a:endParaRPr lang="en-US" sz="6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02C04AE-A08E-4B32-ACA2-22DB8930D336}" type="parTrans" cxnId="{91E56C79-7EC1-469B-BC14-A5F2354D06BF}">
      <dgm:prSet/>
      <dgm:spPr/>
      <dgm:t>
        <a:bodyPr/>
        <a:lstStyle/>
        <a:p>
          <a:endParaRPr lang="en-US" sz="6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CA60EAE-C80F-4580-94FE-CD848559D0DB}" type="sibTrans" cxnId="{91E56C79-7EC1-469B-BC14-A5F2354D06BF}">
      <dgm:prSet/>
      <dgm:spPr/>
      <dgm:t>
        <a:bodyPr/>
        <a:lstStyle/>
        <a:p>
          <a:endParaRPr lang="en-US" sz="6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5F159B9-BB2E-48D2-A3AB-F00AF7A39742}">
      <dgm:prSet/>
      <dgm:spPr/>
      <dgm:t>
        <a:bodyPr/>
        <a:lstStyle/>
        <a:p>
          <a:r>
            <a:rPr lang="bn-BD">
              <a:latin typeface="NikoshBAN" panose="02000000000000000000" pitchFamily="2" charset="0"/>
              <a:cs typeface="NikoshBAN" panose="02000000000000000000" pitchFamily="2" charset="0"/>
            </a:rPr>
            <a:t>সেকেন্ড</a:t>
          </a:r>
          <a:endParaRPr lang="en-US"/>
        </a:p>
      </dgm:t>
    </dgm:pt>
    <dgm:pt modelId="{669933DD-437D-445E-A2AC-04E612D10E77}" type="parTrans" cxnId="{7EA84E60-C86B-43D0-8E9E-0CFFFB17BE09}">
      <dgm:prSet/>
      <dgm:spPr/>
      <dgm:t>
        <a:bodyPr/>
        <a:lstStyle/>
        <a:p>
          <a:endParaRPr lang="en-US"/>
        </a:p>
      </dgm:t>
    </dgm:pt>
    <dgm:pt modelId="{DD57CF7C-F4EA-4D21-A84C-93B1C9B679B2}" type="sibTrans" cxnId="{7EA84E60-C86B-43D0-8E9E-0CFFFB17BE09}">
      <dgm:prSet/>
      <dgm:spPr/>
      <dgm:t>
        <a:bodyPr/>
        <a:lstStyle/>
        <a:p>
          <a:endParaRPr lang="en-US"/>
        </a:p>
      </dgm:t>
    </dgm:pt>
    <dgm:pt modelId="{798DD431-5997-4A52-9CF2-85CD6634764D}">
      <dgm:prSet/>
      <dgm:spPr/>
      <dgm:t>
        <a:bodyPr/>
        <a:lstStyle/>
        <a:p>
          <a:r>
            <a:rPr lang="bn-BD">
              <a:latin typeface="NikoshBAN" panose="02000000000000000000" pitchFamily="2" charset="0"/>
              <a:cs typeface="NikoshBAN" panose="02000000000000000000" pitchFamily="2" charset="0"/>
            </a:rPr>
            <a:t>মিনিট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313F4DD-B083-459E-9AC1-7A2400D0F8C3}" type="parTrans" cxnId="{26713C9F-C4D1-4741-A435-9821C0B9A78A}">
      <dgm:prSet/>
      <dgm:spPr/>
      <dgm:t>
        <a:bodyPr/>
        <a:lstStyle/>
        <a:p>
          <a:endParaRPr lang="en-US"/>
        </a:p>
      </dgm:t>
    </dgm:pt>
    <dgm:pt modelId="{E97CE934-B634-4F94-A854-30BAEAB8BE2B}" type="sibTrans" cxnId="{26713C9F-C4D1-4741-A435-9821C0B9A78A}">
      <dgm:prSet/>
      <dgm:spPr/>
      <dgm:t>
        <a:bodyPr/>
        <a:lstStyle/>
        <a:p>
          <a:endParaRPr lang="en-US"/>
        </a:p>
      </dgm:t>
    </dgm:pt>
    <dgm:pt modelId="{D4CA8106-01BD-4AEB-9E40-44EB5577C63F}" type="pres">
      <dgm:prSet presAssocID="{C94C1F18-6365-4341-8807-317C5EC4F8E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8CF52C-6762-4670-9478-06EBC8D1B84F}" type="pres">
      <dgm:prSet presAssocID="{CE125013-0231-40F0-9B92-A19A3397619D}" presName="centerShape" presStyleLbl="node0" presStyleIdx="0" presStyleCnt="1" custLinFactNeighborX="-4938" custLinFactNeighborY="-46012"/>
      <dgm:spPr/>
      <dgm:t>
        <a:bodyPr/>
        <a:lstStyle/>
        <a:p>
          <a:endParaRPr lang="en-US"/>
        </a:p>
      </dgm:t>
    </dgm:pt>
    <dgm:pt modelId="{5297CD68-0AA0-4395-B556-1F4227810A65}" type="pres">
      <dgm:prSet presAssocID="{669933DD-437D-445E-A2AC-04E612D10E77}" presName="parTrans" presStyleLbl="bgSibTrans2D1" presStyleIdx="0" presStyleCnt="3" custAng="10556325" custScaleX="61988" custLinFactY="-8756" custLinFactNeighborX="11228" custLinFactNeighborY="-100000"/>
      <dgm:spPr/>
      <dgm:t>
        <a:bodyPr/>
        <a:lstStyle/>
        <a:p>
          <a:endParaRPr lang="en-US"/>
        </a:p>
      </dgm:t>
    </dgm:pt>
    <dgm:pt modelId="{D093FDDC-69B3-491D-B48F-3E0ED210D619}" type="pres">
      <dgm:prSet presAssocID="{C5F159B9-BB2E-48D2-A3AB-F00AF7A39742}" presName="node" presStyleLbl="node1" presStyleIdx="0" presStyleCnt="3" custRadScaleRad="116423" custRadScaleInc="-640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229A1D-7EDD-41AE-BAB7-6F9EF6CA703B}" type="pres">
      <dgm:prSet presAssocID="{A313F4DD-B083-459E-9AC1-7A2400D0F8C3}" presName="parTrans" presStyleLbl="bgSibTrans2D1" presStyleIdx="1" presStyleCnt="3" custAng="10800660" custScaleX="53277" custLinFactNeighborX="2788" custLinFactNeighborY="-74318" custRadScaleRad="0" custRadScaleInc="-2147483648"/>
      <dgm:spPr/>
      <dgm:t>
        <a:bodyPr/>
        <a:lstStyle/>
        <a:p>
          <a:endParaRPr lang="en-US"/>
        </a:p>
      </dgm:t>
    </dgm:pt>
    <dgm:pt modelId="{791B1909-97D9-49FA-B7AF-112FE0BDA30E}" type="pres">
      <dgm:prSet presAssocID="{798DD431-5997-4A52-9CF2-85CD6634764D}" presName="node" presStyleLbl="node1" presStyleIdx="1" presStyleCnt="3" custRadScaleRad="12233" custRadScaleInc="-2105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3CAEBF-AB8B-4032-96BD-C0502E835A92}" type="pres">
      <dgm:prSet presAssocID="{B02C04AE-A08E-4B32-ACA2-22DB8930D336}" presName="parTrans" presStyleLbl="bgSibTrans2D1" presStyleIdx="2" presStyleCnt="3" custAng="10598671" custScaleX="64062" custLinFactNeighborX="-12759" custLinFactNeighborY="-94253" custRadScaleRad="36286"/>
      <dgm:spPr/>
      <dgm:t>
        <a:bodyPr/>
        <a:lstStyle/>
        <a:p>
          <a:endParaRPr lang="en-US"/>
        </a:p>
      </dgm:t>
    </dgm:pt>
    <dgm:pt modelId="{3FBD510F-C3DF-4355-877F-70C53EF04D5E}" type="pres">
      <dgm:prSet presAssocID="{5E6E85F6-A52B-4A09-8EEA-7E3A613CD501}" presName="node" presStyleLbl="node1" presStyleIdx="2" presStyleCnt="3" custRadScaleRad="100194" custRadScaleInc="634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3C9FC5-591E-4D92-B6DD-1BE33E47FE7C}" type="presOf" srcId="{798DD431-5997-4A52-9CF2-85CD6634764D}" destId="{791B1909-97D9-49FA-B7AF-112FE0BDA30E}" srcOrd="0" destOrd="0" presId="urn:microsoft.com/office/officeart/2005/8/layout/radial4"/>
    <dgm:cxn modelId="{91E56C79-7EC1-469B-BC14-A5F2354D06BF}" srcId="{CE125013-0231-40F0-9B92-A19A3397619D}" destId="{5E6E85F6-A52B-4A09-8EEA-7E3A613CD501}" srcOrd="2" destOrd="0" parTransId="{B02C04AE-A08E-4B32-ACA2-22DB8930D336}" sibTransId="{6CA60EAE-C80F-4580-94FE-CD848559D0DB}"/>
    <dgm:cxn modelId="{3A4FF8B3-DD72-4550-A1A1-115E0443FB20}" type="presOf" srcId="{A313F4DD-B083-459E-9AC1-7A2400D0F8C3}" destId="{97229A1D-7EDD-41AE-BAB7-6F9EF6CA703B}" srcOrd="0" destOrd="0" presId="urn:microsoft.com/office/officeart/2005/8/layout/radial4"/>
    <dgm:cxn modelId="{5EA9AB84-AE42-4DA7-8043-E7B9A490A929}" type="presOf" srcId="{C94C1F18-6365-4341-8807-317C5EC4F8EC}" destId="{D4CA8106-01BD-4AEB-9E40-44EB5577C63F}" srcOrd="0" destOrd="0" presId="urn:microsoft.com/office/officeart/2005/8/layout/radial4"/>
    <dgm:cxn modelId="{26713C9F-C4D1-4741-A435-9821C0B9A78A}" srcId="{CE125013-0231-40F0-9B92-A19A3397619D}" destId="{798DD431-5997-4A52-9CF2-85CD6634764D}" srcOrd="1" destOrd="0" parTransId="{A313F4DD-B083-459E-9AC1-7A2400D0F8C3}" sibTransId="{E97CE934-B634-4F94-A854-30BAEAB8BE2B}"/>
    <dgm:cxn modelId="{CF8C1988-B845-48B4-BFBD-5B08F02EB718}" type="presOf" srcId="{CE125013-0231-40F0-9B92-A19A3397619D}" destId="{6E8CF52C-6762-4670-9478-06EBC8D1B84F}" srcOrd="0" destOrd="0" presId="urn:microsoft.com/office/officeart/2005/8/layout/radial4"/>
    <dgm:cxn modelId="{BCFFA43F-27C4-42A0-BA0A-E5C7C3EE0FF5}" srcId="{C94C1F18-6365-4341-8807-317C5EC4F8EC}" destId="{CE125013-0231-40F0-9B92-A19A3397619D}" srcOrd="0" destOrd="0" parTransId="{F14E321B-2178-4806-BA04-C391A9A6CA4B}" sibTransId="{A5EBC3A4-6471-498A-94A4-EBC4F0B7ACC0}"/>
    <dgm:cxn modelId="{192557A5-12D7-4627-8061-46F8F0791FFA}" type="presOf" srcId="{5E6E85F6-A52B-4A09-8EEA-7E3A613CD501}" destId="{3FBD510F-C3DF-4355-877F-70C53EF04D5E}" srcOrd="0" destOrd="0" presId="urn:microsoft.com/office/officeart/2005/8/layout/radial4"/>
    <dgm:cxn modelId="{3F9E44FA-EE4F-4DD0-8B86-0EE37593F8DE}" type="presOf" srcId="{669933DD-437D-445E-A2AC-04E612D10E77}" destId="{5297CD68-0AA0-4395-B556-1F4227810A65}" srcOrd="0" destOrd="0" presId="urn:microsoft.com/office/officeart/2005/8/layout/radial4"/>
    <dgm:cxn modelId="{7EA84E60-C86B-43D0-8E9E-0CFFFB17BE09}" srcId="{CE125013-0231-40F0-9B92-A19A3397619D}" destId="{C5F159B9-BB2E-48D2-A3AB-F00AF7A39742}" srcOrd="0" destOrd="0" parTransId="{669933DD-437D-445E-A2AC-04E612D10E77}" sibTransId="{DD57CF7C-F4EA-4D21-A84C-93B1C9B679B2}"/>
    <dgm:cxn modelId="{9866F179-0184-4A09-B976-A2175CCCE506}" type="presOf" srcId="{B02C04AE-A08E-4B32-ACA2-22DB8930D336}" destId="{E33CAEBF-AB8B-4032-96BD-C0502E835A92}" srcOrd="0" destOrd="0" presId="urn:microsoft.com/office/officeart/2005/8/layout/radial4"/>
    <dgm:cxn modelId="{0A1CC409-B199-4324-BD99-C080B6C1ADFA}" type="presOf" srcId="{C5F159B9-BB2E-48D2-A3AB-F00AF7A39742}" destId="{D093FDDC-69B3-491D-B48F-3E0ED210D619}" srcOrd="0" destOrd="0" presId="urn:microsoft.com/office/officeart/2005/8/layout/radial4"/>
    <dgm:cxn modelId="{75C1ABBF-C101-42DC-8528-E8EC1310E09C}" type="presParOf" srcId="{D4CA8106-01BD-4AEB-9E40-44EB5577C63F}" destId="{6E8CF52C-6762-4670-9478-06EBC8D1B84F}" srcOrd="0" destOrd="0" presId="urn:microsoft.com/office/officeart/2005/8/layout/radial4"/>
    <dgm:cxn modelId="{A8ACBEBA-96A3-4750-8323-C6D53AA9186C}" type="presParOf" srcId="{D4CA8106-01BD-4AEB-9E40-44EB5577C63F}" destId="{5297CD68-0AA0-4395-B556-1F4227810A65}" srcOrd="1" destOrd="0" presId="urn:microsoft.com/office/officeart/2005/8/layout/radial4"/>
    <dgm:cxn modelId="{D0C3EC3C-85F5-4D45-ACAC-07B5A758BD8B}" type="presParOf" srcId="{D4CA8106-01BD-4AEB-9E40-44EB5577C63F}" destId="{D093FDDC-69B3-491D-B48F-3E0ED210D619}" srcOrd="2" destOrd="0" presId="urn:microsoft.com/office/officeart/2005/8/layout/radial4"/>
    <dgm:cxn modelId="{324543C3-02F6-498B-A77D-C2794933252E}" type="presParOf" srcId="{D4CA8106-01BD-4AEB-9E40-44EB5577C63F}" destId="{97229A1D-7EDD-41AE-BAB7-6F9EF6CA703B}" srcOrd="3" destOrd="0" presId="urn:microsoft.com/office/officeart/2005/8/layout/radial4"/>
    <dgm:cxn modelId="{B59509EF-9B9E-4255-8216-6C6159D8DBED}" type="presParOf" srcId="{D4CA8106-01BD-4AEB-9E40-44EB5577C63F}" destId="{791B1909-97D9-49FA-B7AF-112FE0BDA30E}" srcOrd="4" destOrd="0" presId="urn:microsoft.com/office/officeart/2005/8/layout/radial4"/>
    <dgm:cxn modelId="{F60993C4-4F29-476E-9AA0-4860338B8E2E}" type="presParOf" srcId="{D4CA8106-01BD-4AEB-9E40-44EB5577C63F}" destId="{E33CAEBF-AB8B-4032-96BD-C0502E835A92}" srcOrd="5" destOrd="0" presId="urn:microsoft.com/office/officeart/2005/8/layout/radial4"/>
    <dgm:cxn modelId="{76F9F4C7-C1EA-4BB8-A7E6-267390311B70}" type="presParOf" srcId="{D4CA8106-01BD-4AEB-9E40-44EB5577C63F}" destId="{3FBD510F-C3DF-4355-877F-70C53EF04D5E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8CF52C-6762-4670-9478-06EBC8D1B84F}">
      <dsp:nvSpPr>
        <dsp:cNvPr id="0" name=""/>
        <dsp:cNvSpPr/>
      </dsp:nvSpPr>
      <dsp:spPr>
        <a:xfrm>
          <a:off x="3666263" y="0"/>
          <a:ext cx="2528673" cy="25286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000" kern="1200" dirty="0">
              <a:latin typeface="NikoshBAN" panose="02000000000000000000" pitchFamily="2" charset="0"/>
              <a:cs typeface="NikoshBAN" panose="02000000000000000000" pitchFamily="2" charset="0"/>
            </a:rPr>
            <a:t>সময়ের একক</a:t>
          </a:r>
          <a:endParaRPr lang="en-US" sz="6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36579" y="370316"/>
        <a:ext cx="1788041" cy="1788041"/>
      </dsp:txXfrm>
    </dsp:sp>
    <dsp:sp modelId="{5297CD68-0AA0-4395-B556-1F4227810A65}">
      <dsp:nvSpPr>
        <dsp:cNvPr id="0" name=""/>
        <dsp:cNvSpPr/>
      </dsp:nvSpPr>
      <dsp:spPr>
        <a:xfrm rot="18800945">
          <a:off x="1974582" y="2232857"/>
          <a:ext cx="2062662" cy="720671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93FDDC-69B3-491D-B48F-3E0ED210D619}">
      <dsp:nvSpPr>
        <dsp:cNvPr id="0" name=""/>
        <dsp:cNvSpPr/>
      </dsp:nvSpPr>
      <dsp:spPr>
        <a:xfrm>
          <a:off x="206288" y="3542009"/>
          <a:ext cx="2402239" cy="192179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500" kern="1200">
              <a:latin typeface="NikoshBAN" panose="02000000000000000000" pitchFamily="2" charset="0"/>
              <a:cs typeface="NikoshBAN" panose="02000000000000000000" pitchFamily="2" charset="0"/>
            </a:rPr>
            <a:t>সেকেন্ড</a:t>
          </a:r>
          <a:endParaRPr lang="en-US" sz="6500" kern="1200"/>
        </a:p>
      </dsp:txBody>
      <dsp:txXfrm>
        <a:off x="262575" y="3598296"/>
        <a:ext cx="2289665" cy="1809217"/>
      </dsp:txXfrm>
    </dsp:sp>
    <dsp:sp modelId="{97229A1D-7EDD-41AE-BAB7-6F9EF6CA703B}">
      <dsp:nvSpPr>
        <dsp:cNvPr id="0" name=""/>
        <dsp:cNvSpPr/>
      </dsp:nvSpPr>
      <dsp:spPr>
        <a:xfrm rot="16200000">
          <a:off x="4483575" y="2680010"/>
          <a:ext cx="999549" cy="720671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1B1909-97D9-49FA-B7AF-112FE0BDA30E}">
      <dsp:nvSpPr>
        <dsp:cNvPr id="0" name=""/>
        <dsp:cNvSpPr/>
      </dsp:nvSpPr>
      <dsp:spPr>
        <a:xfrm>
          <a:off x="3730103" y="3553107"/>
          <a:ext cx="2402239" cy="192179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500" kern="1200">
              <a:latin typeface="NikoshBAN" panose="02000000000000000000" pitchFamily="2" charset="0"/>
              <a:cs typeface="NikoshBAN" panose="02000000000000000000" pitchFamily="2" charset="0"/>
            </a:rPr>
            <a:t>মিনিট</a:t>
          </a:r>
          <a:endParaRPr lang="en-US" sz="6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86390" y="3609394"/>
        <a:ext cx="2289665" cy="1809217"/>
      </dsp:txXfrm>
    </dsp:sp>
    <dsp:sp modelId="{E33CAEBF-AB8B-4032-96BD-C0502E835A92}">
      <dsp:nvSpPr>
        <dsp:cNvPr id="0" name=""/>
        <dsp:cNvSpPr/>
      </dsp:nvSpPr>
      <dsp:spPr>
        <a:xfrm rot="13069613">
          <a:off x="5788288" y="2298910"/>
          <a:ext cx="2164121" cy="720671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BD510F-C3DF-4355-877F-70C53EF04D5E}">
      <dsp:nvSpPr>
        <dsp:cNvPr id="0" name=""/>
        <dsp:cNvSpPr/>
      </dsp:nvSpPr>
      <dsp:spPr>
        <a:xfrm>
          <a:off x="7371484" y="3489795"/>
          <a:ext cx="2402239" cy="192179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000" kern="1200" dirty="0">
              <a:latin typeface="NikoshBAN" panose="02000000000000000000" pitchFamily="2" charset="0"/>
              <a:cs typeface="NikoshBAN" panose="02000000000000000000" pitchFamily="2" charset="0"/>
            </a:rPr>
            <a:t>ঘণ্টা</a:t>
          </a:r>
          <a:endParaRPr lang="en-US" sz="6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427771" y="3546082"/>
        <a:ext cx="2289665" cy="18092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F4EC3-5874-470A-B707-2772543352CA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C2AA9A-F94B-482C-9EDB-9165C806B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91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2AA9A-F94B-482C-9EDB-9165C806B6C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89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2AA9A-F94B-482C-9EDB-9165C806B6C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792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2AA9A-F94B-482C-9EDB-9165C806B6C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567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E6E-F54F-4624-BEE0-6BA08C1FB5C7}" type="datetime1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স্বরুপ দাস,প্রধান শিক্ষক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6C6A-2152-488A-AAC1-3F1E9A930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454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9BD7-296E-431B-B52D-2E910CE69876}" type="datetime1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স্বরুপ দাস,প্রধান শিক্ষক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6C6A-2152-488A-AAC1-3F1E9A930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64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40800-579B-4B68-80E4-203820F5EA2D}" type="datetime1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স্বরুপ দাস,প্রধান শিক্ষক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6C6A-2152-488A-AAC1-3F1E9A930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81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F651E-1FAD-47D2-956F-607235FB0D25}" type="datetime1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স্বরুপ দাস,প্রধান শিক্ষক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6C6A-2152-488A-AAC1-3F1E9A930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1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63564-A70B-47E8-ADE9-74FB8F88E9F2}" type="datetime1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স্বরুপ দাস,প্রধান শিক্ষক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6C6A-2152-488A-AAC1-3F1E9A930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836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30DB-09F5-49E2-A1F9-7332BF4D65F2}" type="datetime1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স্বরুপ দাস,প্রধান শিক্ষক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6C6A-2152-488A-AAC1-3F1E9A930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794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781E-FA10-4B1A-B6B7-79821FCE7600}" type="datetime1">
              <a:rPr lang="en-US" smtClean="0"/>
              <a:t>3/19/2020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স্বরুপ দাস,প্রধান শিক্ষক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6C6A-2152-488A-AAC1-3F1E9A930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386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16FEB-1F47-4CD0-B090-7619B0964CC5}" type="datetime1">
              <a:rPr lang="en-US" smtClean="0"/>
              <a:t>3/19/2020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স্বরুপ দাস,প্রধান শিক্ষক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6C6A-2152-488A-AAC1-3F1E9A930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70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CBDCF-9B68-4DD1-853F-1499A727E5B9}" type="datetime1">
              <a:rPr lang="en-US" smtClean="0"/>
              <a:t>3/19/2020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স্বরুপ দাস,প্রধান শিক্ষক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6C6A-2152-488A-AAC1-3F1E9A930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12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DB9E-C0CD-4CF8-9C95-4497F964AD2A}" type="datetime1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স্বরুপ দাস,প্রধান শিক্ষক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6C6A-2152-488A-AAC1-3F1E9A930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624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42FE1-9E59-4B28-8ADD-46B0E4A3E31A}" type="datetime1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স্বরুপ দাস,প্রধান শিক্ষক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6C6A-2152-488A-AAC1-3F1E9A930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520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owDiffused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CA817-179C-4850-952E-5F4431F6EEFE}" type="datetime1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s-IN" smtClean="0"/>
              <a:t>স্বরুপ দাস,প্রধান শিক্ষক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86C6A-2152-488A-AAC1-3F1E9A930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18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93"/>
            </a:avLst>
          </a:prstGeom>
          <a:solidFill>
            <a:srgbClr val="FFFF0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05117" y="764275"/>
            <a:ext cx="4585648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309" y="2744505"/>
            <a:ext cx="5529264" cy="353872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6C6A-2152-488A-AAC1-3F1E9A9309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84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719102"/>
              </p:ext>
            </p:extLst>
          </p:nvPr>
        </p:nvGraphicFramePr>
        <p:xfrm>
          <a:off x="838200" y="659833"/>
          <a:ext cx="10515600" cy="55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6C6A-2152-488A-AAC1-3F1E9A9309C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729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8CF52C-6762-4670-9478-06EBC8D1B8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6E8CF52C-6762-4670-9478-06EBC8D1B8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6E8CF52C-6762-4670-9478-06EBC8D1B8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6E8CF52C-6762-4670-9478-06EBC8D1B8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97CD68-0AA0-4395-B556-1F4227810A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5297CD68-0AA0-4395-B556-1F4227810A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5297CD68-0AA0-4395-B556-1F4227810A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5297CD68-0AA0-4395-B556-1F4227810A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93FDDC-69B3-491D-B48F-3E0ED210D6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D093FDDC-69B3-491D-B48F-3E0ED210D6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D093FDDC-69B3-491D-B48F-3E0ED210D6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D093FDDC-69B3-491D-B48F-3E0ED210D6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229A1D-7EDD-41AE-BAB7-6F9EF6CA70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97229A1D-7EDD-41AE-BAB7-6F9EF6CA70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97229A1D-7EDD-41AE-BAB7-6F9EF6CA70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97229A1D-7EDD-41AE-BAB7-6F9EF6CA70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1B1909-97D9-49FA-B7AF-112FE0BDA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791B1909-97D9-49FA-B7AF-112FE0BDA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791B1909-97D9-49FA-B7AF-112FE0BDA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791B1909-97D9-49FA-B7AF-112FE0BDA3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3CAEBF-AB8B-4032-96BD-C0502E835A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E33CAEBF-AB8B-4032-96BD-C0502E835A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E33CAEBF-AB8B-4032-96BD-C0502E835A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dgm id="{E33CAEBF-AB8B-4032-96BD-C0502E835A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BD510F-C3DF-4355-877F-70C53EF04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3FBD510F-C3DF-4355-877F-70C53EF04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3FBD510F-C3DF-4355-877F-70C53EF04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3FBD510F-C3DF-4355-877F-70C53EF04D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428515" y="188587"/>
            <a:ext cx="3246500" cy="484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942357" y="845316"/>
            <a:ext cx="4107978" cy="4130424"/>
          </a:xfrm>
          <a:prstGeom prst="ellipse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778188" y="812330"/>
            <a:ext cx="423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825350" y="2774196"/>
            <a:ext cx="423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1148" y="2774196"/>
            <a:ext cx="423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866896" y="4696945"/>
            <a:ext cx="423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grpSp>
        <p:nvGrpSpPr>
          <p:cNvPr id="24" name="Group 23"/>
          <p:cNvGrpSpPr/>
          <p:nvPr/>
        </p:nvGrpSpPr>
        <p:grpSpPr>
          <a:xfrm rot="5400000">
            <a:off x="2809783" y="1927148"/>
            <a:ext cx="369332" cy="2101754"/>
            <a:chOff x="9744501" y="1951630"/>
            <a:chExt cx="286603" cy="2101754"/>
          </a:xfrm>
        </p:grpSpPr>
        <p:sp>
          <p:nvSpPr>
            <p:cNvPr id="25" name="Isosceles Triangle 24"/>
            <p:cNvSpPr/>
            <p:nvPr/>
          </p:nvSpPr>
          <p:spPr>
            <a:xfrm>
              <a:off x="9744501" y="1951630"/>
              <a:ext cx="286603" cy="1050877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Isosceles Triangle 25"/>
            <p:cNvSpPr/>
            <p:nvPr/>
          </p:nvSpPr>
          <p:spPr>
            <a:xfrm flipV="1">
              <a:off x="9744501" y="3002507"/>
              <a:ext cx="286603" cy="10508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819648" y="1539726"/>
            <a:ext cx="340160" cy="2838271"/>
            <a:chOff x="10975802" y="1282468"/>
            <a:chExt cx="340160" cy="2838271"/>
          </a:xfrm>
        </p:grpSpPr>
        <p:sp>
          <p:nvSpPr>
            <p:cNvPr id="28" name="Isosceles Triangle 27"/>
            <p:cNvSpPr/>
            <p:nvPr/>
          </p:nvSpPr>
          <p:spPr>
            <a:xfrm>
              <a:off x="10975802" y="1282468"/>
              <a:ext cx="340160" cy="1383479"/>
            </a:xfrm>
            <a:prstGeom prst="triangl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Isosceles Triangle 28"/>
            <p:cNvSpPr/>
            <p:nvPr/>
          </p:nvSpPr>
          <p:spPr>
            <a:xfrm flipV="1">
              <a:off x="10975802" y="2737260"/>
              <a:ext cx="340160" cy="1383479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 rot="16200000">
            <a:off x="2895543" y="1160030"/>
            <a:ext cx="188370" cy="3668975"/>
            <a:chOff x="10033898" y="1467134"/>
            <a:chExt cx="179691" cy="3565056"/>
          </a:xfrm>
        </p:grpSpPr>
        <p:sp>
          <p:nvSpPr>
            <p:cNvPr id="31" name="Isosceles Triangle 30"/>
            <p:cNvSpPr/>
            <p:nvPr/>
          </p:nvSpPr>
          <p:spPr>
            <a:xfrm>
              <a:off x="10036168" y="1467134"/>
              <a:ext cx="177421" cy="1787856"/>
            </a:xfrm>
            <a:prstGeom prst="triangl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Isosceles Triangle 31"/>
            <p:cNvSpPr/>
            <p:nvPr/>
          </p:nvSpPr>
          <p:spPr>
            <a:xfrm flipV="1">
              <a:off x="10033898" y="3244334"/>
              <a:ext cx="177421" cy="1787856"/>
            </a:xfrm>
            <a:prstGeom prst="triangle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Oval 32"/>
          <p:cNvSpPr/>
          <p:nvPr/>
        </p:nvSpPr>
        <p:spPr>
          <a:xfrm>
            <a:off x="2720551" y="2716878"/>
            <a:ext cx="517602" cy="552898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8020728" y="754949"/>
            <a:ext cx="3246500" cy="484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6637532" y="188587"/>
            <a:ext cx="5069628" cy="6186309"/>
          </a:xfrm>
          <a:prstGeom prst="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৬০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সেকেন্ড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১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৬০মিনিট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১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ঘন্টা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as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২৪ ঘণ্টা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১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as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as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৭দিন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১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সপ্তাহ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as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as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৩৬৫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১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6C6A-2152-488A-AAC1-3F1E9A9309CB}" type="slidenum">
              <a:rPr lang="en-US" smtClean="0"/>
              <a:t>11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43944" y="5409127"/>
            <a:ext cx="52159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সপ্তাহ,দিন,ঘন্টা,মিনিট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সেকেন্ড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44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4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49" y="0"/>
            <a:ext cx="4804380" cy="890469"/>
          </a:xfr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১০১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পৃষ্ঠা বের কর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8145" y="215153"/>
            <a:ext cx="5409467" cy="6524441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6C6A-2152-488A-AAC1-3F1E9A9309C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73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237" y="3424237"/>
            <a:ext cx="9526" cy="9526"/>
          </a:xfrm>
          <a:prstGeom prst="rect">
            <a:avLst/>
          </a:prstGeom>
        </p:spPr>
      </p:pic>
      <p:pic>
        <p:nvPicPr>
          <p:cNvPr id="13" name="Content Placeholder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97" y="1346665"/>
            <a:ext cx="4024352" cy="41551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702497" y="5808543"/>
            <a:ext cx="4024352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টা বাজে 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89835" y="332044"/>
            <a:ext cx="4024352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6" b="7287"/>
          <a:stretch/>
        </p:blipFill>
        <p:spPr>
          <a:xfrm>
            <a:off x="7465151" y="1479638"/>
            <a:ext cx="3929930" cy="402217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680960" y="5808543"/>
            <a:ext cx="347472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১০টা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6C6A-2152-488A-AAC1-3F1E9A9309CB}" type="slidenum">
              <a:rPr lang="en-US" smtClean="0"/>
              <a:t>13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084158" y="332044"/>
            <a:ext cx="1687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812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9835" y="332044"/>
            <a:ext cx="4024352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05" y="1431063"/>
            <a:ext cx="4048125" cy="40481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2497" y="5808543"/>
            <a:ext cx="4024352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টা বাজে 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640" y="1431063"/>
            <a:ext cx="4172958" cy="389858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641771" y="5720779"/>
            <a:ext cx="347472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6C6A-2152-488A-AAC1-3F1E9A9309C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20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2548" y="182879"/>
            <a:ext cx="4667794" cy="76944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ঘড়ি দেখে সময় বল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lipart-clock-wallpaper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9105" y="1299753"/>
            <a:ext cx="3154680" cy="2523744"/>
          </a:xfrm>
          <a:prstGeom prst="rect">
            <a:avLst/>
          </a:prstGeom>
        </p:spPr>
      </p:pic>
      <p:pic>
        <p:nvPicPr>
          <p:cNvPr id="4" name="Picture 3" descr="61Ezti5ddPL._SY355_.p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422" y="3672840"/>
            <a:ext cx="2939144" cy="2939144"/>
          </a:xfrm>
          <a:prstGeom prst="rect">
            <a:avLst/>
          </a:prstGeom>
        </p:spPr>
      </p:pic>
      <p:pic>
        <p:nvPicPr>
          <p:cNvPr id="5" name="Picture 4" descr="F6699252-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4398" y="3672839"/>
            <a:ext cx="2869475" cy="28694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175966" y="182879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6C6A-2152-488A-AAC1-3F1E9A9309C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7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78897A4-5AD2-4B17-B8FC-1FB477959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9" y="0"/>
            <a:ext cx="688086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6C6A-2152-488A-AAC1-3F1E9A9309CB}" type="slidenum">
              <a:rPr lang="en-US" smtClean="0"/>
              <a:t>16</a:t>
            </a:fld>
            <a:endParaRPr lang="en-US"/>
          </a:p>
        </p:txBody>
      </p:sp>
      <p:sp>
        <p:nvSpPr>
          <p:cNvPr id="2" name="Flowchart: Predefined Process 1"/>
          <p:cNvSpPr/>
          <p:nvPr/>
        </p:nvSpPr>
        <p:spPr>
          <a:xfrm>
            <a:off x="7343335" y="1434905"/>
            <a:ext cx="4431323" cy="4304714"/>
          </a:xfrm>
          <a:prstGeom prst="flowChartPredefined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>
                <a:latin typeface="NikoshBAN" panose="02000000000000000000" pitchFamily="2" charset="0"/>
                <a:cs typeface="NikoshBAN" panose="02000000000000000000" pitchFamily="2" charset="0"/>
              </a:rPr>
              <a:t>পরপর একটি সংখা থেকে আরেকটি সংখার মধ্যে ৫টি ঘর রয়েছে।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19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0363" y="1026593"/>
            <a:ext cx="16764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4751" y="86174"/>
            <a:ext cx="8113059" cy="2527173"/>
            <a:chOff x="907512" y="4343400"/>
            <a:chExt cx="6941088" cy="1600201"/>
          </a:xfrm>
        </p:grpSpPr>
        <p:pic>
          <p:nvPicPr>
            <p:cNvPr id="4" name="Picture 3" descr="3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7512" y="4419601"/>
              <a:ext cx="2445288" cy="1524000"/>
            </a:xfrm>
            <a:prstGeom prst="rect">
              <a:avLst/>
            </a:prstGeom>
          </p:spPr>
        </p:pic>
        <p:pic>
          <p:nvPicPr>
            <p:cNvPr id="5" name="Picture 4" descr="24-hours-clock-o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52661" y="4343400"/>
              <a:ext cx="2295939" cy="1600200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8641865" y="5285693"/>
            <a:ext cx="83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ঘণ্টা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9489176" y="5292543"/>
            <a:ext cx="1210089" cy="639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89533" y="5288428"/>
            <a:ext cx="1229532" cy="639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সেকেন্ড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po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6617" y="8711"/>
            <a:ext cx="3544340" cy="259672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9104231" y="1828800"/>
            <a:ext cx="54792" cy="3182405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0171825" y="1828800"/>
            <a:ext cx="66962" cy="3106205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1390231" y="1974574"/>
            <a:ext cx="0" cy="3036631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6C6A-2152-488A-AAC1-3F1E9A9309C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03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5849983" y="2035628"/>
            <a:ext cx="3810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030583" y="2734491"/>
            <a:ext cx="6622868" cy="1367246"/>
            <a:chOff x="1371600" y="5029200"/>
            <a:chExt cx="6400800" cy="990600"/>
          </a:xfrm>
        </p:grpSpPr>
        <p:sp>
          <p:nvSpPr>
            <p:cNvPr id="4" name="Rounded Rectangle 3"/>
            <p:cNvSpPr/>
            <p:nvPr/>
          </p:nvSpPr>
          <p:spPr>
            <a:xfrm>
              <a:off x="1371600" y="5029200"/>
              <a:ext cx="6400800" cy="990600"/>
            </a:xfrm>
            <a:prstGeom prst="roundRect">
              <a:avLst>
                <a:gd name="adj" fmla="val 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12"/>
            <p:cNvSpPr txBox="1"/>
            <p:nvPr/>
          </p:nvSpPr>
          <p:spPr>
            <a:xfrm>
              <a:off x="1447800" y="5181600"/>
              <a:ext cx="62484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IN" sz="36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৬০ সেকেন্ড=১ মিনিট  ৬০ মিনিট = ১ ঘণ্টা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 rot="5400000">
              <a:off x="4270233" y="5439745"/>
              <a:ext cx="609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3555569" y="1135873"/>
            <a:ext cx="57996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6C6A-2152-488A-AAC1-3F1E9A9309C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01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9119" y="313508"/>
            <a:ext cx="4193177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171" y="1207727"/>
            <a:ext cx="3135085" cy="28538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9207" y="1207727"/>
            <a:ext cx="2954451" cy="28538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7177" y="5068389"/>
            <a:ext cx="2207623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২৩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85707" y="4186314"/>
            <a:ext cx="4728755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ঘড়িতে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এরকম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৬০টি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দাগটানা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ঘন্টা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৬০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51912" y="5129944"/>
            <a:ext cx="3749040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একেকটা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3302" y="2743773"/>
            <a:ext cx="1117845" cy="12067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99018" y="5827353"/>
            <a:ext cx="6413863" cy="46166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পরপর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আরেকটির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6C6A-2152-488A-AAC1-3F1E9A9309C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02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7999" y="618445"/>
            <a:ext cx="11310961" cy="470898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6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6000" b="1" i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000" b="1" i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i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6000" b="1" dirty="0" err="1" smtClean="0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স্বরুপ</a:t>
            </a:r>
            <a:r>
              <a:rPr lang="en-US" sz="6000" b="1" dirty="0" smtClean="0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endParaRPr lang="en-US" sz="6000" b="1" dirty="0">
              <a:ln/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b="1" dirty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6000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6000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6000" b="1" dirty="0">
              <a:ln/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b="1" dirty="0" err="1" smtClean="0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আজমপুর</a:t>
            </a:r>
            <a:r>
              <a:rPr lang="en-US" sz="6000" b="1" dirty="0" smtClean="0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6000" b="1" dirty="0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6000" b="1" dirty="0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6000" b="1" dirty="0">
              <a:ln/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6000" b="1" dirty="0" err="1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দামুড়হুদা,চুয়াডাঙ্গা</a:t>
            </a:r>
            <a:r>
              <a:rPr lang="en-US" sz="6000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b="1" dirty="0">
              <a:ln/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arup p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6285" y="618444"/>
            <a:ext cx="2694441" cy="2694441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93"/>
            </a:avLst>
          </a:prstGeom>
          <a:solidFill>
            <a:srgbClr val="FFFF0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6C6A-2152-488A-AAC1-3F1E9A9309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852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8B0D5D6-5378-4E21-9EF6-2618DE1B38C3}"/>
              </a:ext>
            </a:extLst>
          </p:cNvPr>
          <p:cNvSpPr txBox="1"/>
          <p:nvPr/>
        </p:nvSpPr>
        <p:spPr>
          <a:xfrm>
            <a:off x="1481797" y="1585974"/>
            <a:ext cx="9228406" cy="440120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বামপাশের অংশের সাথে ডান পাশের অংশ মিল কর</a:t>
            </a:r>
          </a:p>
          <a:p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১মিনিট                               ৬০মিনিট</a:t>
            </a:r>
          </a:p>
          <a:p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১ঘণ্টা                                   ২৪ঘণ্টা</a:t>
            </a:r>
          </a:p>
          <a:p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১দিন                                    ৬০সেকেন্ড    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51AF89BC-BEA9-4AD5-B944-47F3A8C3787B}"/>
              </a:ext>
            </a:extLst>
          </p:cNvPr>
          <p:cNvCxnSpPr>
            <a:cxnSpLocks/>
          </p:cNvCxnSpPr>
          <p:nvPr/>
        </p:nvCxnSpPr>
        <p:spPr>
          <a:xfrm>
            <a:off x="3929575" y="3122896"/>
            <a:ext cx="4332850" cy="2440431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500CAAFF-037F-43D3-9130-0F013D48AC86}"/>
              </a:ext>
            </a:extLst>
          </p:cNvPr>
          <p:cNvCxnSpPr>
            <a:cxnSpLocks/>
          </p:cNvCxnSpPr>
          <p:nvPr/>
        </p:nvCxnSpPr>
        <p:spPr>
          <a:xfrm flipV="1">
            <a:off x="3877994" y="4403441"/>
            <a:ext cx="4384431" cy="1219202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3EAE15A2-7D16-45F0-B2B0-C178B94FE502}"/>
              </a:ext>
            </a:extLst>
          </p:cNvPr>
          <p:cNvCxnSpPr>
            <a:cxnSpLocks/>
          </p:cNvCxnSpPr>
          <p:nvPr/>
        </p:nvCxnSpPr>
        <p:spPr>
          <a:xfrm flipV="1">
            <a:off x="3788898" y="3198756"/>
            <a:ext cx="4089010" cy="1128825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1CAF8CC-C04A-4889-A844-D508C943254C}"/>
              </a:ext>
            </a:extLst>
          </p:cNvPr>
          <p:cNvSpPr/>
          <p:nvPr/>
        </p:nvSpPr>
        <p:spPr>
          <a:xfrm>
            <a:off x="5096367" y="298108"/>
            <a:ext cx="1999265" cy="92333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6C6A-2152-488A-AAC1-3F1E9A9309C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F1FF0C7-7658-4E38-85AD-76E1AB1841B4}"/>
              </a:ext>
            </a:extLst>
          </p:cNvPr>
          <p:cNvSpPr txBox="1"/>
          <p:nvPr/>
        </p:nvSpPr>
        <p:spPr>
          <a:xfrm>
            <a:off x="855784" y="58846"/>
            <a:ext cx="1048043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শূণ্যস্থান পূরণ কর </a:t>
            </a:r>
          </a:p>
          <a:p>
            <a:pPr algn="ctr"/>
            <a:endParaRPr lang="bn-IN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১)একটি ঘড়িতে-----------------দাগটানা আছে।</a:t>
            </a:r>
          </a:p>
          <a:p>
            <a:endParaRPr lang="bn-IN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২)-----------------------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রকমের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কাঁটা আছে।</a:t>
            </a:r>
          </a:p>
          <a:p>
            <a:endParaRPr lang="bn-IN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৩)একেকটি ঘর-------------------নির্দেশ করে।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4158B4-CD96-481C-A811-D67FED75B1DE}"/>
              </a:ext>
            </a:extLst>
          </p:cNvPr>
          <p:cNvSpPr txBox="1"/>
          <p:nvPr/>
        </p:nvSpPr>
        <p:spPr>
          <a:xfrm>
            <a:off x="8346829" y="934603"/>
            <a:ext cx="2196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১মিনিট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C286674-07B7-481C-BBA5-B5E774E32906}"/>
              </a:ext>
            </a:extLst>
          </p:cNvPr>
          <p:cNvSpPr txBox="1"/>
          <p:nvPr/>
        </p:nvSpPr>
        <p:spPr>
          <a:xfrm>
            <a:off x="4440699" y="934603"/>
            <a:ext cx="2196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৩রকমের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9AF9D12-F57E-48CB-B948-869082407658}"/>
              </a:ext>
            </a:extLst>
          </p:cNvPr>
          <p:cNvSpPr txBox="1"/>
          <p:nvPr/>
        </p:nvSpPr>
        <p:spPr>
          <a:xfrm>
            <a:off x="1648266" y="934603"/>
            <a:ext cx="1831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ঘড়িতে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6C6A-2152-488A-AAC1-3F1E9A9309C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66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0.00026 0.1951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22222E-6 L 0.07513 0.4386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22222E-6 L -0.25326 0.6766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69" y="3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2"/>
          <p:cNvSpPr txBox="1"/>
          <p:nvPr/>
        </p:nvSpPr>
        <p:spPr>
          <a:xfrm>
            <a:off x="2643389" y="1115081"/>
            <a:ext cx="51816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১। ৬০ সেকেন্ড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সমান কত মিনিট?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6"/>
          <p:cNvSpPr txBox="1"/>
          <p:nvPr/>
        </p:nvSpPr>
        <p:spPr>
          <a:xfrm>
            <a:off x="2184042" y="304801"/>
            <a:ext cx="73914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সংক্ষেপে</a:t>
            </a:r>
            <a:r>
              <a:rPr lang="en-US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bn-IN" sz="44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4600" y="2754976"/>
            <a:ext cx="51054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২ । ৬০ মিনিট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সমান কত ঘণ্টা?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4419360"/>
            <a:ext cx="51054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২৪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ঘন্টা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সমান কত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দিন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6C6A-2152-488A-AAC1-3F1E9A9309CB}" type="slidenum">
              <a:rPr lang="en-US" smtClean="0"/>
              <a:t>22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07594" y="1906073"/>
            <a:ext cx="2781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43200" y="3624344"/>
            <a:ext cx="2781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ঘন্টা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07594" y="5361905"/>
            <a:ext cx="2781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09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3" grpId="0"/>
      <p:bldP spid="11" grpId="0"/>
      <p:bldP spid="2" grpId="0"/>
      <p:bldP spid="19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93"/>
            </a:avLst>
          </a:prstGeom>
          <a:solidFill>
            <a:srgbClr val="FFFF0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CABDB29-C11C-4960-90B0-526316031C31}"/>
              </a:ext>
            </a:extLst>
          </p:cNvPr>
          <p:cNvSpPr/>
          <p:nvPr/>
        </p:nvSpPr>
        <p:spPr>
          <a:xfrm>
            <a:off x="613953" y="2532180"/>
            <a:ext cx="10676710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বছর,সপ্তাহ,দিন,মাস,মিনিট</a:t>
            </a:r>
            <a:r>
              <a:rPr lang="en-US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সেকেন্ড</a:t>
            </a:r>
            <a:r>
              <a:rPr lang="en-US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এককের</a:t>
            </a:r>
            <a:r>
              <a:rPr lang="en-US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r>
              <a:rPr lang="bn-IN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en-US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: Diagonal Corners Rounded 1">
            <a:extLst>
              <a:ext uri="{FF2B5EF4-FFF2-40B4-BE49-F238E27FC236}">
                <a16:creationId xmlns="" xmlns:a16="http://schemas.microsoft.com/office/drawing/2014/main" id="{9D2AC9BE-7FCA-4DED-8AF6-67EB5AD5143B}"/>
              </a:ext>
            </a:extLst>
          </p:cNvPr>
          <p:cNvSpPr/>
          <p:nvPr/>
        </p:nvSpPr>
        <p:spPr>
          <a:xfrm>
            <a:off x="3647565" y="331114"/>
            <a:ext cx="3769077" cy="768347"/>
          </a:xfrm>
          <a:prstGeom prst="round2DiagRect">
            <a:avLst>
              <a:gd name="adj1" fmla="val 50000"/>
              <a:gd name="adj2" fmla="val 50000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6C6A-2152-488A-AAC1-3F1E9A9309C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64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93"/>
            </a:avLst>
          </a:prstGeom>
          <a:solidFill>
            <a:srgbClr val="FFFF0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208" y="3013166"/>
            <a:ext cx="4679199" cy="286947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965269" y="383176"/>
            <a:ext cx="6701245" cy="1654630"/>
            <a:chOff x="2965269" y="383176"/>
            <a:chExt cx="6701245" cy="1654630"/>
          </a:xfrm>
        </p:grpSpPr>
        <p:sp>
          <p:nvSpPr>
            <p:cNvPr id="7" name="Flowchart: Punched Tape 6"/>
            <p:cNvSpPr/>
            <p:nvPr/>
          </p:nvSpPr>
          <p:spPr>
            <a:xfrm>
              <a:off x="2965269" y="383176"/>
              <a:ext cx="6701245" cy="165463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919265" y="966651"/>
              <a:ext cx="4506278" cy="5847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1001">
              <a:schemeClr val="lt1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সবাইকে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6C6A-2152-488A-AAC1-3F1E9A9309C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5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1068" y="2280541"/>
            <a:ext cx="5769863" cy="36625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বিষয়ঃগণিত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৩য়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(৯.৩)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93"/>
            </a:avLst>
          </a:prstGeom>
          <a:solidFill>
            <a:srgbClr val="FFFF0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43547" y="657737"/>
            <a:ext cx="3304903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138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93"/>
            </a:avLst>
          </a:prstGeom>
          <a:solidFill>
            <a:srgbClr val="FFFF0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55593"/>
            <a:ext cx="121920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687464"/>
            <a:ext cx="12192000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ঘড়ি,পাঠ্যপুস্তকের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6C6A-2152-488A-AAC1-3F1E9A9309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187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048628" y="1315454"/>
            <a:ext cx="4107978" cy="4130424"/>
          </a:xfrm>
          <a:prstGeom prst="ellipse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884459" y="1282468"/>
            <a:ext cx="423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31621" y="3244334"/>
            <a:ext cx="423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87419" y="3244334"/>
            <a:ext cx="423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73167" y="5167083"/>
            <a:ext cx="423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grpSp>
        <p:nvGrpSpPr>
          <p:cNvPr id="9" name="Group 8"/>
          <p:cNvGrpSpPr/>
          <p:nvPr/>
        </p:nvGrpSpPr>
        <p:grpSpPr>
          <a:xfrm rot="5400000">
            <a:off x="5916054" y="2397286"/>
            <a:ext cx="369332" cy="2101754"/>
            <a:chOff x="9744501" y="1951630"/>
            <a:chExt cx="286603" cy="2101754"/>
          </a:xfrm>
        </p:grpSpPr>
        <p:sp>
          <p:nvSpPr>
            <p:cNvPr id="7" name="Isosceles Triangle 6"/>
            <p:cNvSpPr/>
            <p:nvPr/>
          </p:nvSpPr>
          <p:spPr>
            <a:xfrm>
              <a:off x="9744501" y="1951630"/>
              <a:ext cx="286603" cy="1050877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 flipV="1">
              <a:off x="9744501" y="3002507"/>
              <a:ext cx="286603" cy="10508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925919" y="2009864"/>
            <a:ext cx="340160" cy="2838271"/>
            <a:chOff x="10975802" y="1282468"/>
            <a:chExt cx="340160" cy="2838271"/>
          </a:xfrm>
        </p:grpSpPr>
        <p:sp>
          <p:nvSpPr>
            <p:cNvPr id="11" name="Isosceles Triangle 10"/>
            <p:cNvSpPr/>
            <p:nvPr/>
          </p:nvSpPr>
          <p:spPr>
            <a:xfrm>
              <a:off x="10975802" y="1282468"/>
              <a:ext cx="340160" cy="1383479"/>
            </a:xfrm>
            <a:prstGeom prst="triangl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/>
          </p:nvSpPr>
          <p:spPr>
            <a:xfrm flipV="1">
              <a:off x="10975802" y="2737260"/>
              <a:ext cx="340160" cy="1383479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 rot="16200000">
            <a:off x="6001814" y="1630168"/>
            <a:ext cx="188370" cy="3668975"/>
            <a:chOff x="10033898" y="1467134"/>
            <a:chExt cx="179691" cy="3565056"/>
          </a:xfrm>
        </p:grpSpPr>
        <p:sp>
          <p:nvSpPr>
            <p:cNvPr id="16" name="Isosceles Triangle 15"/>
            <p:cNvSpPr/>
            <p:nvPr/>
          </p:nvSpPr>
          <p:spPr>
            <a:xfrm>
              <a:off x="10036168" y="1467134"/>
              <a:ext cx="177421" cy="1787856"/>
            </a:xfrm>
            <a:prstGeom prst="triangl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/>
            <p:cNvSpPr/>
            <p:nvPr/>
          </p:nvSpPr>
          <p:spPr>
            <a:xfrm flipV="1">
              <a:off x="10033898" y="3244334"/>
              <a:ext cx="177421" cy="1787856"/>
            </a:xfrm>
            <a:prstGeom prst="triangle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Oval 14"/>
          <p:cNvSpPr/>
          <p:nvPr/>
        </p:nvSpPr>
        <p:spPr>
          <a:xfrm>
            <a:off x="5826822" y="3187016"/>
            <a:ext cx="517602" cy="552898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6371BDD8-65E2-4C36-8859-1A4B51052092}"/>
              </a:ext>
            </a:extLst>
          </p:cNvPr>
          <p:cNvSpPr/>
          <p:nvPr/>
        </p:nvSpPr>
        <p:spPr>
          <a:xfrm>
            <a:off x="513967" y="238975"/>
            <a:ext cx="74676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b="1" spc="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40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0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4125" y="5855363"/>
            <a:ext cx="1936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ঘড়ি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6C6A-2152-488A-AAC1-3F1E9A9309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022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4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93"/>
            </a:avLst>
          </a:prstGeom>
          <a:solidFill>
            <a:srgbClr val="FFFF0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56878" y="231398"/>
            <a:ext cx="2920649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371BDD8-65E2-4C36-8859-1A4B51052092}"/>
              </a:ext>
            </a:extLst>
          </p:cNvPr>
          <p:cNvSpPr/>
          <p:nvPr/>
        </p:nvSpPr>
        <p:spPr>
          <a:xfrm>
            <a:off x="513967" y="238975"/>
            <a:ext cx="74676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b="1" spc="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40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0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371BDD8-65E2-4C36-8859-1A4B51052092}"/>
              </a:ext>
            </a:extLst>
          </p:cNvPr>
          <p:cNvSpPr/>
          <p:nvPr/>
        </p:nvSpPr>
        <p:spPr>
          <a:xfrm>
            <a:off x="284181" y="231397"/>
            <a:ext cx="8872698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ঘড়িতে</a:t>
            </a:r>
            <a:r>
              <a:rPr lang="en-US" sz="40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40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কাঁটা</a:t>
            </a:r>
            <a:r>
              <a:rPr lang="en-US" sz="40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itchFamily="2" charset="0"/>
            </a:endParaRPr>
          </a:p>
        </p:txBody>
      </p:sp>
      <p:pic>
        <p:nvPicPr>
          <p:cNvPr id="12" name="Content Placeholder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767" y="1062395"/>
            <a:ext cx="4024352" cy="41551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099734" y="5537200"/>
            <a:ext cx="8856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ঘড়িতে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কাঁটা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ঘন্টা,মিনিট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সেকেন্ড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6C6A-2152-488A-AAC1-3F1E9A9309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9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  <p:bldP spid="9" grpId="0"/>
      <p:bldP spid="9" grpId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93"/>
            </a:avLst>
          </a:prstGeom>
          <a:solidFill>
            <a:srgbClr val="FFFF0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67000" y="398754"/>
            <a:ext cx="6400800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err="1" smtClean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6000" b="1" dirty="0" smtClean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1" dirty="0" smtClean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n w="11430"/>
              <a:solidFill>
                <a:srgbClr val="A40C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1765" y="2828835"/>
            <a:ext cx="5474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endParaRPr lang="en-US" sz="7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8" b="7186"/>
          <a:stretch/>
        </p:blipFill>
        <p:spPr>
          <a:xfrm>
            <a:off x="7272120" y="2136048"/>
            <a:ext cx="3591360" cy="3619441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6C6A-2152-488A-AAC1-3F1E9A9309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9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93"/>
            </a:avLst>
          </a:prstGeom>
          <a:solidFill>
            <a:srgbClr val="FFFF0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24200" y="382227"/>
            <a:ext cx="74676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err="1">
                <a:ln w="1143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b="1" dirty="0">
                <a:ln w="1143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>
                <a:ln w="1143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800" b="1" dirty="0">
                <a:ln w="1143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b="1" dirty="0">
                <a:ln w="1143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শিখবে</a:t>
            </a:r>
            <a:r>
              <a:rPr lang="en-US" sz="4800" b="1" dirty="0">
                <a:ln w="1143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…</a:t>
            </a:r>
            <a:r>
              <a:rPr lang="bn-BD" sz="4800" b="1" dirty="0">
                <a:ln w="1143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 w="11430"/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2438400"/>
            <a:ext cx="84582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২৫.১.১ ঘড়িতে ঘন্টা  নির্দেশক  সংখ্যাগুলো  চিহ্নিত পড়তে পারবে।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3301425"/>
            <a:ext cx="80772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২৫.১.২ ঘন্টা ও মিনিটের কাঁটা শনাক্ত করতে পারবে।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2900" y="4120575"/>
            <a:ext cx="85344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২৫.১.৩ ঘড়ি দেখে সময় বলতে পারবে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(ডিজিটাল ও নন ডিজিটাল)।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4885893"/>
            <a:ext cx="940694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২৫.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ঘন্টা,মিনিট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সেকেন্ডের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জানবে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5651212"/>
            <a:ext cx="85344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২৫.১.৩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বছর,মাস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দিনের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জানবে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bn-IN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6C6A-2152-488A-AAC1-3F1E9A9309C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3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Clippi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99" y="1528750"/>
            <a:ext cx="3733800" cy="3887787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</p:pic>
      <p:cxnSp>
        <p:nvCxnSpPr>
          <p:cNvPr id="12" name="Straight Arrow Connector 11"/>
          <p:cNvCxnSpPr>
            <a:stCxn id="21" idx="1"/>
          </p:cNvCxnSpPr>
          <p:nvPr/>
        </p:nvCxnSpPr>
        <p:spPr>
          <a:xfrm flipH="1" flipV="1">
            <a:off x="1972491" y="3259892"/>
            <a:ext cx="3853397" cy="378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22" idx="1"/>
          </p:cNvCxnSpPr>
          <p:nvPr/>
        </p:nvCxnSpPr>
        <p:spPr>
          <a:xfrm flipH="1" flipV="1">
            <a:off x="2674961" y="3619776"/>
            <a:ext cx="3150927" cy="9591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831325" y="315349"/>
            <a:ext cx="5882185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ঘড়ির ৩ রকমের হাত(কাঁটা) আছে।</a:t>
            </a:r>
            <a:endParaRPr lang="en-GB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25888" y="1693394"/>
            <a:ext cx="5882185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সবচেয়ে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বড়টি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সেকেন্ড নির্দেশ করে।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25888" y="2974596"/>
            <a:ext cx="5856595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মিনিট নির্দেশ করে।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25888" y="4255799"/>
            <a:ext cx="5856594" cy="646331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সবচেয়ে ছোটটি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ঘণ্টা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নির্দেশ করে।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1" name="Straight Arrow Connector 40"/>
          <p:cNvCxnSpPr>
            <a:stCxn id="19" idx="1"/>
          </p:cNvCxnSpPr>
          <p:nvPr/>
        </p:nvCxnSpPr>
        <p:spPr>
          <a:xfrm flipH="1">
            <a:off x="1685109" y="2016560"/>
            <a:ext cx="4140779" cy="11521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606118" y="292257"/>
            <a:ext cx="330797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২য়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শিখেছি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6C6A-2152-488A-AAC1-3F1E9A9309C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818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437</Words>
  <Application>Microsoft Office PowerPoint</Application>
  <PresentationFormat>Widescreen</PresentationFormat>
  <Paragraphs>133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পাঠ্য বইয়ের ১০১ পৃষ্ঠা বের কর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Sarup</dc:creator>
  <cp:lastModifiedBy>sarup</cp:lastModifiedBy>
  <cp:revision>60</cp:revision>
  <dcterms:created xsi:type="dcterms:W3CDTF">2019-12-16T14:33:04Z</dcterms:created>
  <dcterms:modified xsi:type="dcterms:W3CDTF">2020-03-19T12:22:04Z</dcterms:modified>
</cp:coreProperties>
</file>