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0"/>
  </p:notesMasterIdLst>
  <p:sldIdLst>
    <p:sldId id="256" r:id="rId2"/>
    <p:sldId id="272" r:id="rId3"/>
    <p:sldId id="304" r:id="rId4"/>
    <p:sldId id="305" r:id="rId5"/>
    <p:sldId id="306" r:id="rId6"/>
    <p:sldId id="307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20" r:id="rId18"/>
    <p:sldId id="30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4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08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68510D-4296-4350-802E-8F372DD442DF}" type="doc">
      <dgm:prSet loTypeId="urn:microsoft.com/office/officeart/2005/8/layout/radial5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CE191E0-E481-4E95-8CB1-17E4F02E2BC3}">
      <dgm:prSet phldrT="[Text]" custT="1"/>
      <dgm:spPr>
        <a:solidFill>
          <a:srgbClr val="00B050"/>
        </a:solidFill>
      </dgm:spPr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প্রতিষ্ঠান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E9141C-4685-40B2-9D20-71767906A4EF}" type="parTrans" cxnId="{6CA95B93-263A-4FCF-98F2-97B9318E2B0B}">
      <dgm:prSet/>
      <dgm:spPr/>
      <dgm:t>
        <a:bodyPr/>
        <a:lstStyle/>
        <a:p>
          <a:endParaRPr lang="en-US" sz="1800"/>
        </a:p>
      </dgm:t>
    </dgm:pt>
    <dgm:pt modelId="{517B2859-8D7A-4CA7-B61C-0A127608752C}" type="sibTrans" cxnId="{6CA95B93-263A-4FCF-98F2-97B9318E2B0B}">
      <dgm:prSet/>
      <dgm:spPr/>
      <dgm:t>
        <a:bodyPr/>
        <a:lstStyle/>
        <a:p>
          <a:endParaRPr lang="en-US" sz="1800"/>
        </a:p>
      </dgm:t>
    </dgm:pt>
    <dgm:pt modelId="{B5A0B6E1-702C-43F7-807E-A92C78B8466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bn-BD" sz="32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ভূমি</a:t>
          </a:r>
          <a:endParaRPr lang="en-US" sz="32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23C2EA7-6A73-4377-8837-7E13134529A9}" type="parTrans" cxnId="{6EEA1933-C48E-41CC-AC27-8721CAF8AA18}">
      <dgm:prSet custT="1"/>
      <dgm:spPr/>
      <dgm:t>
        <a:bodyPr/>
        <a:lstStyle/>
        <a:p>
          <a:endParaRPr lang="en-US" sz="1800"/>
        </a:p>
      </dgm:t>
    </dgm:pt>
    <dgm:pt modelId="{7FDB42B5-0EFF-4883-A73C-E1684EE08B36}" type="sibTrans" cxnId="{6EEA1933-C48E-41CC-AC27-8721CAF8AA18}">
      <dgm:prSet/>
      <dgm:spPr/>
      <dgm:t>
        <a:bodyPr/>
        <a:lstStyle/>
        <a:p>
          <a:endParaRPr lang="en-US" sz="1800"/>
        </a:p>
      </dgm:t>
    </dgm:pt>
    <dgm:pt modelId="{C4383406-379B-43DB-8DAC-5989DFF06412}">
      <dgm:prSet phldrT="[Text]"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বাণিজ্যিক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আইন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3BA755-7C34-498D-91C9-973C48F0CA14}" type="parTrans" cxnId="{79672714-A650-4D0E-85FA-21AC9A4A43C1}">
      <dgm:prSet custT="1"/>
      <dgm:spPr/>
      <dgm:t>
        <a:bodyPr/>
        <a:lstStyle/>
        <a:p>
          <a:endParaRPr lang="en-US" sz="1800"/>
        </a:p>
      </dgm:t>
    </dgm:pt>
    <dgm:pt modelId="{6D833427-EBC4-40D7-846F-CDDA78C7A6DD}" type="sibTrans" cxnId="{79672714-A650-4D0E-85FA-21AC9A4A43C1}">
      <dgm:prSet/>
      <dgm:spPr/>
      <dgm:t>
        <a:bodyPr/>
        <a:lstStyle/>
        <a:p>
          <a:endParaRPr lang="en-US" sz="1800"/>
        </a:p>
      </dgm:t>
    </dgm:pt>
    <dgm:pt modelId="{46339486-F8D8-4582-BC75-30EBF83DF76D}">
      <dgm:prSet phldrT="[Text]" custT="1"/>
      <dgm:spPr>
        <a:solidFill>
          <a:schemeClr val="bg1">
            <a:lumMod val="85000"/>
          </a:schemeClr>
        </a:solidFill>
      </dgm:spPr>
      <dgm:t>
        <a:bodyPr/>
        <a:lstStyle/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কারিগরি</a:t>
          </a:r>
        </a:p>
        <a:p>
          <a:r>
            <a:rPr lang="bn-BD" sz="2800" dirty="0" smtClean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দক্ষতা</a:t>
          </a:r>
          <a:endParaRPr lang="en-US" sz="2800" dirty="0">
            <a:solidFill>
              <a:sysClr val="windowText" lastClr="000000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ECF2EDF-7AC7-48E6-A77E-B88A9C1059F9}" type="parTrans" cxnId="{DD9BF375-A788-4605-912E-68F970EDDF99}">
      <dgm:prSet custT="1"/>
      <dgm:spPr/>
      <dgm:t>
        <a:bodyPr/>
        <a:lstStyle/>
        <a:p>
          <a:endParaRPr lang="en-US" sz="1800"/>
        </a:p>
      </dgm:t>
    </dgm:pt>
    <dgm:pt modelId="{78E5B2E1-7A3C-40DB-9B2D-ED2E7E6AADD8}" type="sibTrans" cxnId="{DD9BF375-A788-4605-912E-68F970EDDF99}">
      <dgm:prSet/>
      <dgm:spPr/>
      <dgm:t>
        <a:bodyPr/>
        <a:lstStyle/>
        <a:p>
          <a:endParaRPr lang="en-US" sz="1800"/>
        </a:p>
      </dgm:t>
    </dgm:pt>
    <dgm:pt modelId="{2D3D64D8-F714-4EDB-A515-887315FD3EDF}">
      <dgm:prSet custT="1"/>
      <dgm:spPr/>
      <dgm:t>
        <a:bodyPr/>
        <a:lstStyle/>
        <a:p>
          <a:r>
            <a:rPr lang="bn-BD" sz="3200" dirty="0" smtClean="0">
              <a:latin typeface="NikoshBAN" panose="02000000000000000000" pitchFamily="2" charset="0"/>
              <a:cs typeface="NikoshBAN" panose="02000000000000000000" pitchFamily="2" charset="0"/>
            </a:rPr>
            <a:t>মূলধন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CF36D2D-BA8A-460A-86C7-AC7ACBBD7C2F}" type="parTrans" cxnId="{0F97536E-4B83-4AA9-9C89-605235A643DD}">
      <dgm:prSet custT="1"/>
      <dgm:spPr/>
      <dgm:t>
        <a:bodyPr/>
        <a:lstStyle/>
        <a:p>
          <a:endParaRPr lang="en-US" sz="1800"/>
        </a:p>
      </dgm:t>
    </dgm:pt>
    <dgm:pt modelId="{698C4953-16A4-4094-A88E-199730573B9E}" type="sibTrans" cxnId="{0F97536E-4B83-4AA9-9C89-605235A643DD}">
      <dgm:prSet/>
      <dgm:spPr/>
      <dgm:t>
        <a:bodyPr/>
        <a:lstStyle/>
        <a:p>
          <a:endParaRPr lang="en-US" sz="1800"/>
        </a:p>
      </dgm:t>
    </dgm:pt>
    <dgm:pt modelId="{7777E4F3-618A-4E9A-B2A7-706472FDBBF7}">
      <dgm:prSet custT="1"/>
      <dgm:spPr>
        <a:solidFill>
          <a:srgbClr val="0070C0"/>
        </a:solidFill>
      </dgm:spPr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সরকারি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নীতিমালা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B9EEE1F-835C-43E3-8D8A-06F0D371D84C}" type="parTrans" cxnId="{680136E2-7DA9-4164-B3B3-60E9C3495E8E}">
      <dgm:prSet custT="1"/>
      <dgm:spPr/>
      <dgm:t>
        <a:bodyPr/>
        <a:lstStyle/>
        <a:p>
          <a:endParaRPr lang="en-US" sz="1800"/>
        </a:p>
      </dgm:t>
    </dgm:pt>
    <dgm:pt modelId="{A1D35EDB-915E-44D5-966B-4A05789D4458}" type="sibTrans" cxnId="{680136E2-7DA9-4164-B3B3-60E9C3495E8E}">
      <dgm:prSet/>
      <dgm:spPr/>
      <dgm:t>
        <a:bodyPr/>
        <a:lstStyle/>
        <a:p>
          <a:endParaRPr lang="en-US" sz="1800"/>
        </a:p>
      </dgm:t>
    </dgm:pt>
    <dgm:pt modelId="{09BA1087-2396-45CE-86BD-3574299CAF6B}">
      <dgm:prSet custT="1"/>
      <dgm:spPr/>
      <dgm:t>
        <a:bodyPr/>
        <a:lstStyle/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সম্পদের</a:t>
          </a:r>
        </a:p>
        <a:p>
          <a:r>
            <a:rPr lang="bn-BD" sz="2400" dirty="0" smtClean="0">
              <a:latin typeface="NikoshBAN" panose="02000000000000000000" pitchFamily="2" charset="0"/>
              <a:cs typeface="NikoshBAN" panose="02000000000000000000" pitchFamily="2" charset="0"/>
            </a:rPr>
            <a:t>পর্যাপ্ততা</a:t>
          </a:r>
          <a:endParaRPr lang="en-US" sz="24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A39CD89-4C38-4D53-BD54-6A457972A553}" type="parTrans" cxnId="{6F63E02C-964B-4E2B-B481-DFEA49C1CFEC}">
      <dgm:prSet custT="1"/>
      <dgm:spPr/>
      <dgm:t>
        <a:bodyPr/>
        <a:lstStyle/>
        <a:p>
          <a:endParaRPr lang="en-US" sz="1800"/>
        </a:p>
      </dgm:t>
    </dgm:pt>
    <dgm:pt modelId="{79D175E1-1F6E-422E-A07C-7F991C6C3A12}" type="sibTrans" cxnId="{6F63E02C-964B-4E2B-B481-DFEA49C1CFEC}">
      <dgm:prSet/>
      <dgm:spPr/>
      <dgm:t>
        <a:bodyPr/>
        <a:lstStyle/>
        <a:p>
          <a:endParaRPr lang="en-US" sz="1800"/>
        </a:p>
      </dgm:t>
    </dgm:pt>
    <dgm:pt modelId="{769E460E-36DA-4FA5-8D8B-49B51ADF6728}" type="pres">
      <dgm:prSet presAssocID="{BE68510D-4296-4350-802E-8F372DD442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DDC92D-E09C-4C61-AC76-871A8129E276}" type="pres">
      <dgm:prSet presAssocID="{3CE191E0-E481-4E95-8CB1-17E4F02E2BC3}" presName="centerShape" presStyleLbl="node0" presStyleIdx="0" presStyleCnt="1" custScaleX="147551"/>
      <dgm:spPr/>
      <dgm:t>
        <a:bodyPr/>
        <a:lstStyle/>
        <a:p>
          <a:endParaRPr lang="en-US"/>
        </a:p>
      </dgm:t>
    </dgm:pt>
    <dgm:pt modelId="{18D5FB70-3D5E-48F8-88D9-AB6895598225}" type="pres">
      <dgm:prSet presAssocID="{B23C2EA7-6A73-4377-8837-7E13134529A9}" presName="parTrans" presStyleLbl="sibTrans2D1" presStyleIdx="0" presStyleCnt="6"/>
      <dgm:spPr/>
      <dgm:t>
        <a:bodyPr/>
        <a:lstStyle/>
        <a:p>
          <a:endParaRPr lang="en-US"/>
        </a:p>
      </dgm:t>
    </dgm:pt>
    <dgm:pt modelId="{8B14F283-6FAB-4374-A763-53876155ACA1}" type="pres">
      <dgm:prSet presAssocID="{B23C2EA7-6A73-4377-8837-7E13134529A9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6AB9EF05-5727-4D92-A1BC-2864BD460CB6}" type="pres">
      <dgm:prSet presAssocID="{B5A0B6E1-702C-43F7-807E-A92C78B84666}" presName="node" presStyleLbl="node1" presStyleIdx="0" presStyleCnt="6" custScaleX="1424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FAB7BB-F3BD-40FF-885A-B471196CC2ED}" type="pres">
      <dgm:prSet presAssocID="{DCF36D2D-BA8A-460A-86C7-AC7ACBBD7C2F}" presName="parTrans" presStyleLbl="sibTrans2D1" presStyleIdx="1" presStyleCnt="6"/>
      <dgm:spPr/>
      <dgm:t>
        <a:bodyPr/>
        <a:lstStyle/>
        <a:p>
          <a:endParaRPr lang="en-US"/>
        </a:p>
      </dgm:t>
    </dgm:pt>
    <dgm:pt modelId="{39BFBDB7-5BB2-4D84-914C-1A5F110E420E}" type="pres">
      <dgm:prSet presAssocID="{DCF36D2D-BA8A-460A-86C7-AC7ACBBD7C2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0391F996-8AD1-4100-969E-25D8A0CB9CBE}" type="pres">
      <dgm:prSet presAssocID="{2D3D64D8-F714-4EDB-A515-887315FD3EDF}" presName="node" presStyleLbl="node1" presStyleIdx="1" presStyleCnt="6" custScaleX="164005" custRadScaleRad="130438" custRadScaleInc="5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D7BFEB-C9C2-43AF-A111-BEC377A95616}" type="pres">
      <dgm:prSet presAssocID="{6B9EEE1F-835C-43E3-8D8A-06F0D371D84C}" presName="parTrans" presStyleLbl="sibTrans2D1" presStyleIdx="2" presStyleCnt="6"/>
      <dgm:spPr/>
      <dgm:t>
        <a:bodyPr/>
        <a:lstStyle/>
        <a:p>
          <a:endParaRPr lang="en-US"/>
        </a:p>
      </dgm:t>
    </dgm:pt>
    <dgm:pt modelId="{49020518-1D42-42F3-90F2-DABFB60761C9}" type="pres">
      <dgm:prSet presAssocID="{6B9EEE1F-835C-43E3-8D8A-06F0D371D84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4AFC792A-BCDD-4203-B8E4-084849B0A819}" type="pres">
      <dgm:prSet presAssocID="{7777E4F3-618A-4E9A-B2A7-706472FDBBF7}" presName="node" presStyleLbl="node1" presStyleIdx="2" presStyleCnt="6" custScaleX="145148" custScaleY="93827" custRadScaleRad="129275" custRadScaleInc="-28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993D1-63F5-4C42-832E-047864571846}" type="pres">
      <dgm:prSet presAssocID="{0A39CD89-4C38-4D53-BD54-6A457972A553}" presName="parTrans" presStyleLbl="sibTrans2D1" presStyleIdx="3" presStyleCnt="6"/>
      <dgm:spPr/>
      <dgm:t>
        <a:bodyPr/>
        <a:lstStyle/>
        <a:p>
          <a:endParaRPr lang="en-US"/>
        </a:p>
      </dgm:t>
    </dgm:pt>
    <dgm:pt modelId="{6570B582-4294-4F69-A3BE-A38E4C27D0CA}" type="pres">
      <dgm:prSet presAssocID="{0A39CD89-4C38-4D53-BD54-6A457972A553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364B77D9-16E8-4935-AAFB-DD8056C48899}" type="pres">
      <dgm:prSet presAssocID="{09BA1087-2396-45CE-86BD-3574299CAF6B}" presName="node" presStyleLbl="node1" presStyleIdx="3" presStyleCnt="6" custScaleX="180315" custScaleY="1267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CD07E5-EFC7-41D9-AAD7-6C2BA2D147A3}" type="pres">
      <dgm:prSet presAssocID="{983BA755-7C34-498D-91C9-973C48F0CA14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02CCDAA-0897-4618-98C0-876723D7B483}" type="pres">
      <dgm:prSet presAssocID="{983BA755-7C34-498D-91C9-973C48F0CA14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85735A74-EE1F-42BA-8550-EA2B5A24AFA2}" type="pres">
      <dgm:prSet presAssocID="{C4383406-379B-43DB-8DAC-5989DFF06412}" presName="node" presStyleLbl="node1" presStyleIdx="4" presStyleCnt="6" custScaleX="144697" custRadScaleRad="128467" custRadScaleInc="24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BC052B-0331-4260-A615-C441CD8089FF}" type="pres">
      <dgm:prSet presAssocID="{1ECF2EDF-7AC7-48E6-A77E-B88A9C1059F9}" presName="parTrans" presStyleLbl="sibTrans2D1" presStyleIdx="5" presStyleCnt="6"/>
      <dgm:spPr/>
      <dgm:t>
        <a:bodyPr/>
        <a:lstStyle/>
        <a:p>
          <a:endParaRPr lang="en-US"/>
        </a:p>
      </dgm:t>
    </dgm:pt>
    <dgm:pt modelId="{D50F82E7-AAF9-431E-BA34-AF52D0A19D56}" type="pres">
      <dgm:prSet presAssocID="{1ECF2EDF-7AC7-48E6-A77E-B88A9C1059F9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43D9E923-0CEE-473E-90DC-D0966DBB1684}" type="pres">
      <dgm:prSet presAssocID="{46339486-F8D8-4582-BC75-30EBF83DF76D}" presName="node" presStyleLbl="node1" presStyleIdx="5" presStyleCnt="6" custScaleX="149205" custScaleY="124939" custRadScaleRad="126939" custRadScaleInc="33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293A466-167C-4420-A076-C854C0C2596C}" type="presOf" srcId="{B23C2EA7-6A73-4377-8837-7E13134529A9}" destId="{18D5FB70-3D5E-48F8-88D9-AB6895598225}" srcOrd="0" destOrd="0" presId="urn:microsoft.com/office/officeart/2005/8/layout/radial5"/>
    <dgm:cxn modelId="{7A6DD747-8EF9-48C4-BAB1-AACDEF822CC2}" type="presOf" srcId="{BE68510D-4296-4350-802E-8F372DD442DF}" destId="{769E460E-36DA-4FA5-8D8B-49B51ADF6728}" srcOrd="0" destOrd="0" presId="urn:microsoft.com/office/officeart/2005/8/layout/radial5"/>
    <dgm:cxn modelId="{6987ED86-E76E-4FC5-AC7C-0B6C33B89722}" type="presOf" srcId="{B23C2EA7-6A73-4377-8837-7E13134529A9}" destId="{8B14F283-6FAB-4374-A763-53876155ACA1}" srcOrd="1" destOrd="0" presId="urn:microsoft.com/office/officeart/2005/8/layout/radial5"/>
    <dgm:cxn modelId="{394E15C0-DBEE-4A81-B9E1-53B31A86A413}" type="presOf" srcId="{09BA1087-2396-45CE-86BD-3574299CAF6B}" destId="{364B77D9-16E8-4935-AAFB-DD8056C48899}" srcOrd="0" destOrd="0" presId="urn:microsoft.com/office/officeart/2005/8/layout/radial5"/>
    <dgm:cxn modelId="{6F63E02C-964B-4E2B-B481-DFEA49C1CFEC}" srcId="{3CE191E0-E481-4E95-8CB1-17E4F02E2BC3}" destId="{09BA1087-2396-45CE-86BD-3574299CAF6B}" srcOrd="3" destOrd="0" parTransId="{0A39CD89-4C38-4D53-BD54-6A457972A553}" sibTransId="{79D175E1-1F6E-422E-A07C-7F991C6C3A12}"/>
    <dgm:cxn modelId="{F19550D6-1C4D-43FB-BD9A-27A05F390021}" type="presOf" srcId="{6B9EEE1F-835C-43E3-8D8A-06F0D371D84C}" destId="{49020518-1D42-42F3-90F2-DABFB60761C9}" srcOrd="1" destOrd="0" presId="urn:microsoft.com/office/officeart/2005/8/layout/radial5"/>
    <dgm:cxn modelId="{946B4708-ABDA-4F24-A4CC-B58B802A10A2}" type="presOf" srcId="{2D3D64D8-F714-4EDB-A515-887315FD3EDF}" destId="{0391F996-8AD1-4100-969E-25D8A0CB9CBE}" srcOrd="0" destOrd="0" presId="urn:microsoft.com/office/officeart/2005/8/layout/radial5"/>
    <dgm:cxn modelId="{6EEA1933-C48E-41CC-AC27-8721CAF8AA18}" srcId="{3CE191E0-E481-4E95-8CB1-17E4F02E2BC3}" destId="{B5A0B6E1-702C-43F7-807E-A92C78B84666}" srcOrd="0" destOrd="0" parTransId="{B23C2EA7-6A73-4377-8837-7E13134529A9}" sibTransId="{7FDB42B5-0EFF-4883-A73C-E1684EE08B36}"/>
    <dgm:cxn modelId="{8B2C7F2E-47B9-4473-8AED-3F543AD402CB}" type="presOf" srcId="{6B9EEE1F-835C-43E3-8D8A-06F0D371D84C}" destId="{7BD7BFEB-C9C2-43AF-A111-BEC377A95616}" srcOrd="0" destOrd="0" presId="urn:microsoft.com/office/officeart/2005/8/layout/radial5"/>
    <dgm:cxn modelId="{7C9755E8-4B0A-4D14-A38F-E7404869F7F3}" type="presOf" srcId="{DCF36D2D-BA8A-460A-86C7-AC7ACBBD7C2F}" destId="{39BFBDB7-5BB2-4D84-914C-1A5F110E420E}" srcOrd="1" destOrd="0" presId="urn:microsoft.com/office/officeart/2005/8/layout/radial5"/>
    <dgm:cxn modelId="{87D9051A-A2B7-4F73-84B2-8F5E00D38DC1}" type="presOf" srcId="{983BA755-7C34-498D-91C9-973C48F0CA14}" destId="{602CCDAA-0897-4618-98C0-876723D7B483}" srcOrd="1" destOrd="0" presId="urn:microsoft.com/office/officeart/2005/8/layout/radial5"/>
    <dgm:cxn modelId="{14A38992-02EC-4EF4-923C-E56494427117}" type="presOf" srcId="{3CE191E0-E481-4E95-8CB1-17E4F02E2BC3}" destId="{27DDC92D-E09C-4C61-AC76-871A8129E276}" srcOrd="0" destOrd="0" presId="urn:microsoft.com/office/officeart/2005/8/layout/radial5"/>
    <dgm:cxn modelId="{680136E2-7DA9-4164-B3B3-60E9C3495E8E}" srcId="{3CE191E0-E481-4E95-8CB1-17E4F02E2BC3}" destId="{7777E4F3-618A-4E9A-B2A7-706472FDBBF7}" srcOrd="2" destOrd="0" parTransId="{6B9EEE1F-835C-43E3-8D8A-06F0D371D84C}" sibTransId="{A1D35EDB-915E-44D5-966B-4A05789D4458}"/>
    <dgm:cxn modelId="{30CFCAF1-936E-4D59-A4C2-1F6B4F105BF0}" type="presOf" srcId="{983BA755-7C34-498D-91C9-973C48F0CA14}" destId="{FFCD07E5-EFC7-41D9-AAD7-6C2BA2D147A3}" srcOrd="0" destOrd="0" presId="urn:microsoft.com/office/officeart/2005/8/layout/radial5"/>
    <dgm:cxn modelId="{42E28076-53CE-491E-9850-DD137A5B4D3C}" type="presOf" srcId="{0A39CD89-4C38-4D53-BD54-6A457972A553}" destId="{ABE993D1-63F5-4C42-832E-047864571846}" srcOrd="0" destOrd="0" presId="urn:microsoft.com/office/officeart/2005/8/layout/radial5"/>
    <dgm:cxn modelId="{335EF8A5-6F60-457D-BAE1-F0E684CDFD26}" type="presOf" srcId="{1ECF2EDF-7AC7-48E6-A77E-B88A9C1059F9}" destId="{26BC052B-0331-4260-A615-C441CD8089FF}" srcOrd="0" destOrd="0" presId="urn:microsoft.com/office/officeart/2005/8/layout/radial5"/>
    <dgm:cxn modelId="{B0950A55-50F0-440E-A995-BE97FC3F01F6}" type="presOf" srcId="{0A39CD89-4C38-4D53-BD54-6A457972A553}" destId="{6570B582-4294-4F69-A3BE-A38E4C27D0CA}" srcOrd="1" destOrd="0" presId="urn:microsoft.com/office/officeart/2005/8/layout/radial5"/>
    <dgm:cxn modelId="{DD9BF375-A788-4605-912E-68F970EDDF99}" srcId="{3CE191E0-E481-4E95-8CB1-17E4F02E2BC3}" destId="{46339486-F8D8-4582-BC75-30EBF83DF76D}" srcOrd="5" destOrd="0" parTransId="{1ECF2EDF-7AC7-48E6-A77E-B88A9C1059F9}" sibTransId="{78E5B2E1-7A3C-40DB-9B2D-ED2E7E6AADD8}"/>
    <dgm:cxn modelId="{79672714-A650-4D0E-85FA-21AC9A4A43C1}" srcId="{3CE191E0-E481-4E95-8CB1-17E4F02E2BC3}" destId="{C4383406-379B-43DB-8DAC-5989DFF06412}" srcOrd="4" destOrd="0" parTransId="{983BA755-7C34-498D-91C9-973C48F0CA14}" sibTransId="{6D833427-EBC4-40D7-846F-CDDA78C7A6DD}"/>
    <dgm:cxn modelId="{439A99AB-3F94-4373-A747-FD494BA57F22}" type="presOf" srcId="{46339486-F8D8-4582-BC75-30EBF83DF76D}" destId="{43D9E923-0CEE-473E-90DC-D0966DBB1684}" srcOrd="0" destOrd="0" presId="urn:microsoft.com/office/officeart/2005/8/layout/radial5"/>
    <dgm:cxn modelId="{AA13B934-B2C4-4713-94A6-56B17099CF7B}" type="presOf" srcId="{7777E4F3-618A-4E9A-B2A7-706472FDBBF7}" destId="{4AFC792A-BCDD-4203-B8E4-084849B0A819}" srcOrd="0" destOrd="0" presId="urn:microsoft.com/office/officeart/2005/8/layout/radial5"/>
    <dgm:cxn modelId="{ACE512E6-30A8-4907-B7AA-29DD534FC609}" type="presOf" srcId="{B5A0B6E1-702C-43F7-807E-A92C78B84666}" destId="{6AB9EF05-5727-4D92-A1BC-2864BD460CB6}" srcOrd="0" destOrd="0" presId="urn:microsoft.com/office/officeart/2005/8/layout/radial5"/>
    <dgm:cxn modelId="{6CA95B93-263A-4FCF-98F2-97B9318E2B0B}" srcId="{BE68510D-4296-4350-802E-8F372DD442DF}" destId="{3CE191E0-E481-4E95-8CB1-17E4F02E2BC3}" srcOrd="0" destOrd="0" parTransId="{72E9141C-4685-40B2-9D20-71767906A4EF}" sibTransId="{517B2859-8D7A-4CA7-B61C-0A127608752C}"/>
    <dgm:cxn modelId="{0E71B998-8A81-4C5F-830B-6BB303A9DBE2}" type="presOf" srcId="{C4383406-379B-43DB-8DAC-5989DFF06412}" destId="{85735A74-EE1F-42BA-8550-EA2B5A24AFA2}" srcOrd="0" destOrd="0" presId="urn:microsoft.com/office/officeart/2005/8/layout/radial5"/>
    <dgm:cxn modelId="{0F97536E-4B83-4AA9-9C89-605235A643DD}" srcId="{3CE191E0-E481-4E95-8CB1-17E4F02E2BC3}" destId="{2D3D64D8-F714-4EDB-A515-887315FD3EDF}" srcOrd="1" destOrd="0" parTransId="{DCF36D2D-BA8A-460A-86C7-AC7ACBBD7C2F}" sibTransId="{698C4953-16A4-4094-A88E-199730573B9E}"/>
    <dgm:cxn modelId="{1CF6D9BC-A737-422E-AF07-6C4F9315208F}" type="presOf" srcId="{DCF36D2D-BA8A-460A-86C7-AC7ACBBD7C2F}" destId="{C8FAB7BB-F3BD-40FF-885A-B471196CC2ED}" srcOrd="0" destOrd="0" presId="urn:microsoft.com/office/officeart/2005/8/layout/radial5"/>
    <dgm:cxn modelId="{5C402754-FE5A-4A06-A36A-C0E32CCB67BD}" type="presOf" srcId="{1ECF2EDF-7AC7-48E6-A77E-B88A9C1059F9}" destId="{D50F82E7-AAF9-431E-BA34-AF52D0A19D56}" srcOrd="1" destOrd="0" presId="urn:microsoft.com/office/officeart/2005/8/layout/radial5"/>
    <dgm:cxn modelId="{816C897D-6A68-4E87-912B-FD6010BF1A44}" type="presParOf" srcId="{769E460E-36DA-4FA5-8D8B-49B51ADF6728}" destId="{27DDC92D-E09C-4C61-AC76-871A8129E276}" srcOrd="0" destOrd="0" presId="urn:microsoft.com/office/officeart/2005/8/layout/radial5"/>
    <dgm:cxn modelId="{21D43C67-E0FE-418A-AE64-9577F71F35CF}" type="presParOf" srcId="{769E460E-36DA-4FA5-8D8B-49B51ADF6728}" destId="{18D5FB70-3D5E-48F8-88D9-AB6895598225}" srcOrd="1" destOrd="0" presId="urn:microsoft.com/office/officeart/2005/8/layout/radial5"/>
    <dgm:cxn modelId="{F1E03A58-EF76-46CC-898D-C79BA77D2242}" type="presParOf" srcId="{18D5FB70-3D5E-48F8-88D9-AB6895598225}" destId="{8B14F283-6FAB-4374-A763-53876155ACA1}" srcOrd="0" destOrd="0" presId="urn:microsoft.com/office/officeart/2005/8/layout/radial5"/>
    <dgm:cxn modelId="{471B6E8A-2211-4042-AF6C-4181F6040633}" type="presParOf" srcId="{769E460E-36DA-4FA5-8D8B-49B51ADF6728}" destId="{6AB9EF05-5727-4D92-A1BC-2864BD460CB6}" srcOrd="2" destOrd="0" presId="urn:microsoft.com/office/officeart/2005/8/layout/radial5"/>
    <dgm:cxn modelId="{F2562476-AB75-476E-BB74-FBACCC9C0051}" type="presParOf" srcId="{769E460E-36DA-4FA5-8D8B-49B51ADF6728}" destId="{C8FAB7BB-F3BD-40FF-885A-B471196CC2ED}" srcOrd="3" destOrd="0" presId="urn:microsoft.com/office/officeart/2005/8/layout/radial5"/>
    <dgm:cxn modelId="{92432D33-7316-4DD0-BF4D-D692199DF2B5}" type="presParOf" srcId="{C8FAB7BB-F3BD-40FF-885A-B471196CC2ED}" destId="{39BFBDB7-5BB2-4D84-914C-1A5F110E420E}" srcOrd="0" destOrd="0" presId="urn:microsoft.com/office/officeart/2005/8/layout/radial5"/>
    <dgm:cxn modelId="{851B232E-FE8E-4006-B3B9-B72BD26AC74C}" type="presParOf" srcId="{769E460E-36DA-4FA5-8D8B-49B51ADF6728}" destId="{0391F996-8AD1-4100-969E-25D8A0CB9CBE}" srcOrd="4" destOrd="0" presId="urn:microsoft.com/office/officeart/2005/8/layout/radial5"/>
    <dgm:cxn modelId="{023891C2-50F4-43D4-8550-DA5FC88095E8}" type="presParOf" srcId="{769E460E-36DA-4FA5-8D8B-49B51ADF6728}" destId="{7BD7BFEB-C9C2-43AF-A111-BEC377A95616}" srcOrd="5" destOrd="0" presId="urn:microsoft.com/office/officeart/2005/8/layout/radial5"/>
    <dgm:cxn modelId="{5C7EED2E-EEE0-4221-AF6D-1C6459017334}" type="presParOf" srcId="{7BD7BFEB-C9C2-43AF-A111-BEC377A95616}" destId="{49020518-1D42-42F3-90F2-DABFB60761C9}" srcOrd="0" destOrd="0" presId="urn:microsoft.com/office/officeart/2005/8/layout/radial5"/>
    <dgm:cxn modelId="{71268F0E-8B1B-46AD-A393-8A95651CF8CF}" type="presParOf" srcId="{769E460E-36DA-4FA5-8D8B-49B51ADF6728}" destId="{4AFC792A-BCDD-4203-B8E4-084849B0A819}" srcOrd="6" destOrd="0" presId="urn:microsoft.com/office/officeart/2005/8/layout/radial5"/>
    <dgm:cxn modelId="{A2CD188F-2E0A-4F19-8975-B318FD8FD164}" type="presParOf" srcId="{769E460E-36DA-4FA5-8D8B-49B51ADF6728}" destId="{ABE993D1-63F5-4C42-832E-047864571846}" srcOrd="7" destOrd="0" presId="urn:microsoft.com/office/officeart/2005/8/layout/radial5"/>
    <dgm:cxn modelId="{EDC17C3D-F9A6-4421-BE9B-02047E180C48}" type="presParOf" srcId="{ABE993D1-63F5-4C42-832E-047864571846}" destId="{6570B582-4294-4F69-A3BE-A38E4C27D0CA}" srcOrd="0" destOrd="0" presId="urn:microsoft.com/office/officeart/2005/8/layout/radial5"/>
    <dgm:cxn modelId="{9F53660F-B18F-4142-858E-A0A8F813861C}" type="presParOf" srcId="{769E460E-36DA-4FA5-8D8B-49B51ADF6728}" destId="{364B77D9-16E8-4935-AAFB-DD8056C48899}" srcOrd="8" destOrd="0" presId="urn:microsoft.com/office/officeart/2005/8/layout/radial5"/>
    <dgm:cxn modelId="{7975D083-40B7-4A74-9D4B-373552924501}" type="presParOf" srcId="{769E460E-36DA-4FA5-8D8B-49B51ADF6728}" destId="{FFCD07E5-EFC7-41D9-AAD7-6C2BA2D147A3}" srcOrd="9" destOrd="0" presId="urn:microsoft.com/office/officeart/2005/8/layout/radial5"/>
    <dgm:cxn modelId="{A1CA88DC-3477-499C-B0CC-3EA46FBF79C5}" type="presParOf" srcId="{FFCD07E5-EFC7-41D9-AAD7-6C2BA2D147A3}" destId="{602CCDAA-0897-4618-98C0-876723D7B483}" srcOrd="0" destOrd="0" presId="urn:microsoft.com/office/officeart/2005/8/layout/radial5"/>
    <dgm:cxn modelId="{E0B811E6-D18E-457C-9FD8-DC1966F7FA7A}" type="presParOf" srcId="{769E460E-36DA-4FA5-8D8B-49B51ADF6728}" destId="{85735A74-EE1F-42BA-8550-EA2B5A24AFA2}" srcOrd="10" destOrd="0" presId="urn:microsoft.com/office/officeart/2005/8/layout/radial5"/>
    <dgm:cxn modelId="{49B14435-400B-4050-AAF2-EB04E91B263D}" type="presParOf" srcId="{769E460E-36DA-4FA5-8D8B-49B51ADF6728}" destId="{26BC052B-0331-4260-A615-C441CD8089FF}" srcOrd="11" destOrd="0" presId="urn:microsoft.com/office/officeart/2005/8/layout/radial5"/>
    <dgm:cxn modelId="{1C3DA9D2-2F57-47BF-A8AE-89EA1C737686}" type="presParOf" srcId="{26BC052B-0331-4260-A615-C441CD8089FF}" destId="{D50F82E7-AAF9-431E-BA34-AF52D0A19D56}" srcOrd="0" destOrd="0" presId="urn:microsoft.com/office/officeart/2005/8/layout/radial5"/>
    <dgm:cxn modelId="{3CCEA7F1-5486-4A90-A085-A1C35785DE9C}" type="presParOf" srcId="{769E460E-36DA-4FA5-8D8B-49B51ADF6728}" destId="{43D9E923-0CEE-473E-90DC-D0966DBB1684}" srcOrd="12" destOrd="0" presId="urn:microsoft.com/office/officeart/2005/8/layout/radial5"/>
  </dgm:cxnLst>
  <dgm:bg>
    <a:pattFill prst="pct5">
      <a:fgClr>
        <a:schemeClr val="accent1"/>
      </a:fgClr>
      <a:bgClr>
        <a:schemeClr val="bg1"/>
      </a:bgClr>
    </a:patt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C6F269-F6E4-4325-B5BF-1BCF5CBDCC94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4F5FA2E-BEA0-4CE9-A0D2-B29FFB1D56CB}">
      <dgm:prSet phldrT="[Text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ব্যবসায়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5DBB7D-8CCD-41EA-8973-139AB448CE7F}" type="parTrans" cxnId="{F53E1D5E-2CD5-4B85-A9C3-05D6F94F593E}">
      <dgm:prSet/>
      <dgm:spPr/>
      <dgm:t>
        <a:bodyPr/>
        <a:lstStyle/>
        <a:p>
          <a:endParaRPr lang="en-US"/>
        </a:p>
      </dgm:t>
    </dgm:pt>
    <dgm:pt modelId="{19D71E2F-6EEF-4B9A-8BF6-9391889DA288}" type="sibTrans" cxnId="{F53E1D5E-2CD5-4B85-A9C3-05D6F94F593E}">
      <dgm:prSet/>
      <dgm:spPr/>
      <dgm:t>
        <a:bodyPr/>
        <a:lstStyle/>
        <a:p>
          <a:endParaRPr lang="en-US"/>
        </a:p>
      </dgm:t>
    </dgm:pt>
    <dgm:pt modelId="{02568767-9365-4760-8789-FE742A68EFC2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প্রাকৃতিক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13DA68-526C-43DC-B370-FC00C4018523}" type="parTrans" cxnId="{2ECB3DBC-1ADB-445A-B24E-4F8F99207360}">
      <dgm:prSet/>
      <dgm:spPr/>
      <dgm:t>
        <a:bodyPr/>
        <a:lstStyle/>
        <a:p>
          <a:endParaRPr lang="en-US"/>
        </a:p>
      </dgm:t>
    </dgm:pt>
    <dgm:pt modelId="{386668E8-623B-4D1A-8F06-72EDFCEFA770}" type="sibTrans" cxnId="{2ECB3DBC-1ADB-445A-B24E-4F8F99207360}">
      <dgm:prSet/>
      <dgm:spPr/>
      <dgm:t>
        <a:bodyPr/>
        <a:lstStyle/>
        <a:p>
          <a:endParaRPr lang="en-US"/>
        </a:p>
      </dgm:t>
    </dgm:pt>
    <dgm:pt modelId="{3C2D75B1-B898-42F6-83A3-404A0005D35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অর্থনৈতিক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6772E6B-9570-4C24-BF47-3135C46E0E52}" type="parTrans" cxnId="{CF658A5C-20F4-4654-BC46-B20685D77A82}">
      <dgm:prSet/>
      <dgm:spPr/>
      <dgm:t>
        <a:bodyPr/>
        <a:lstStyle/>
        <a:p>
          <a:endParaRPr lang="en-US"/>
        </a:p>
      </dgm:t>
    </dgm:pt>
    <dgm:pt modelId="{41DF8C7B-9435-454A-BD48-31433A631F57}" type="sibTrans" cxnId="{CF658A5C-20F4-4654-BC46-B20685D77A82}">
      <dgm:prSet/>
      <dgm:spPr/>
      <dgm:t>
        <a:bodyPr/>
        <a:lstStyle/>
        <a:p>
          <a:endParaRPr lang="en-US"/>
        </a:p>
      </dgm:t>
    </dgm:pt>
    <dgm:pt modelId="{3C6D1422-0EA7-4D32-A265-454102A1EF57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সামাজিক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702C8F9-1271-42DE-96F1-364C37FB0E01}" type="parTrans" cxnId="{C578CD0F-D592-4BB4-B170-A32042D74604}">
      <dgm:prSet/>
      <dgm:spPr/>
      <dgm:t>
        <a:bodyPr/>
        <a:lstStyle/>
        <a:p>
          <a:endParaRPr lang="en-US"/>
        </a:p>
      </dgm:t>
    </dgm:pt>
    <dgm:pt modelId="{51321BF7-D4B1-49F4-BB4E-5F00CE2FD628}" type="sibTrans" cxnId="{C578CD0F-D592-4BB4-B170-A32042D74604}">
      <dgm:prSet/>
      <dgm:spPr/>
      <dgm:t>
        <a:bodyPr/>
        <a:lstStyle/>
        <a:p>
          <a:endParaRPr lang="en-US"/>
        </a:p>
      </dgm:t>
    </dgm:pt>
    <dgm:pt modelId="{C470246C-A1AC-4C3F-8EB0-0BC8E64E53E0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রাজনৈতিক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DE36F80-49DA-4272-8091-5DF24A945E25}" type="parTrans" cxnId="{279EB923-6BAA-43D1-B291-E9380536ADF6}">
      <dgm:prSet/>
      <dgm:spPr/>
      <dgm:t>
        <a:bodyPr/>
        <a:lstStyle/>
        <a:p>
          <a:endParaRPr lang="en-US"/>
        </a:p>
      </dgm:t>
    </dgm:pt>
    <dgm:pt modelId="{528D602E-1361-425A-8ADE-2C8DA09FC1EA}" type="sibTrans" cxnId="{279EB923-6BAA-43D1-B291-E9380536ADF6}">
      <dgm:prSet/>
      <dgm:spPr/>
      <dgm:t>
        <a:bodyPr/>
        <a:lstStyle/>
        <a:p>
          <a:endParaRPr lang="en-US"/>
        </a:p>
      </dgm:t>
    </dgm:pt>
    <dgm:pt modelId="{85A07037-B915-4B36-B867-03B3B14A75BF}">
      <dgm:prSet phldrT="[Text]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আইনগত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834991C-9B27-4E33-AF12-AD11633A8BED}" type="parTrans" cxnId="{8AF0C805-DD7F-4FA6-BE43-59204131E77C}">
      <dgm:prSet/>
      <dgm:spPr/>
      <dgm:t>
        <a:bodyPr/>
        <a:lstStyle/>
        <a:p>
          <a:endParaRPr lang="en-US"/>
        </a:p>
      </dgm:t>
    </dgm:pt>
    <dgm:pt modelId="{1B1EE931-7885-4EF7-9E40-ABC69EB10EB9}" type="sibTrans" cxnId="{8AF0C805-DD7F-4FA6-BE43-59204131E77C}">
      <dgm:prSet/>
      <dgm:spPr/>
      <dgm:t>
        <a:bodyPr/>
        <a:lstStyle/>
        <a:p>
          <a:endParaRPr lang="en-US"/>
        </a:p>
      </dgm:t>
    </dgm:pt>
    <dgm:pt modelId="{899D4711-50D7-4950-86A0-80E0ED25A79A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pattFill prst="pct5">
          <a:fgClr>
            <a:schemeClr val="accent1"/>
          </a:fgClr>
          <a:bgClr>
            <a:schemeClr val="bg1"/>
          </a:bgClr>
        </a:patt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প্রযুক্তিগত </a:t>
          </a:r>
        </a:p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পরিবেশ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2887CF4-CC02-41ED-8EA3-3B555F8612CB}" type="parTrans" cxnId="{E5FACE0B-F952-46C9-9458-B758AEFA74C4}">
      <dgm:prSet/>
      <dgm:spPr/>
      <dgm:t>
        <a:bodyPr/>
        <a:lstStyle/>
        <a:p>
          <a:endParaRPr lang="en-US"/>
        </a:p>
      </dgm:t>
    </dgm:pt>
    <dgm:pt modelId="{D1E60303-56F4-448F-8C90-E27867915F91}" type="sibTrans" cxnId="{E5FACE0B-F952-46C9-9458-B758AEFA74C4}">
      <dgm:prSet/>
      <dgm:spPr/>
      <dgm:t>
        <a:bodyPr/>
        <a:lstStyle/>
        <a:p>
          <a:endParaRPr lang="en-US"/>
        </a:p>
      </dgm:t>
    </dgm:pt>
    <dgm:pt modelId="{5AF753B8-1CEF-4F1C-8D25-E03033B650CF}" type="pres">
      <dgm:prSet presAssocID="{2EC6F269-F6E4-4325-B5BF-1BCF5CBDCC9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2FFF1BC-1EB4-4B64-9BC8-AB4178B8FE08}" type="pres">
      <dgm:prSet presAssocID="{E4F5FA2E-BEA0-4CE9-A0D2-B29FFB1D56CB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8B599E6F-C209-4619-B89E-A9AE6F46F920}" type="pres">
      <dgm:prSet presAssocID="{02568767-9365-4760-8789-FE742A68EFC2}" presName="Accent1" presStyleCnt="0"/>
      <dgm:spPr/>
    </dgm:pt>
    <dgm:pt modelId="{1C805EFC-4BEE-43DA-A319-E7C046F8AFFB}" type="pres">
      <dgm:prSet presAssocID="{02568767-9365-4760-8789-FE742A68EFC2}" presName="Accent" presStyleLbl="bgShp" presStyleIdx="0" presStyleCnt="6"/>
      <dgm:spPr/>
    </dgm:pt>
    <dgm:pt modelId="{0EAA1F3E-F04A-47CF-8CC6-E2A6ABA72201}" type="pres">
      <dgm:prSet presAssocID="{02568767-9365-4760-8789-FE742A68EFC2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23C6AB-A3EE-4023-B289-08CABA1F56C3}" type="pres">
      <dgm:prSet presAssocID="{3C2D75B1-B898-42F6-83A3-404A0005D35B}" presName="Accent2" presStyleCnt="0"/>
      <dgm:spPr/>
    </dgm:pt>
    <dgm:pt modelId="{024B1809-6E2C-498A-B78D-DF94E51C792A}" type="pres">
      <dgm:prSet presAssocID="{3C2D75B1-B898-42F6-83A3-404A0005D35B}" presName="Accent" presStyleLbl="bgShp" presStyleIdx="1" presStyleCnt="6"/>
      <dgm:spPr/>
    </dgm:pt>
    <dgm:pt modelId="{3BB9F010-53A6-4B1E-A183-24CC68BB0BE7}" type="pres">
      <dgm:prSet presAssocID="{3C2D75B1-B898-42F6-83A3-404A0005D35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18AABC-4F2A-4B83-A4EE-58C965E24B3F}" type="pres">
      <dgm:prSet presAssocID="{3C6D1422-0EA7-4D32-A265-454102A1EF57}" presName="Accent3" presStyleCnt="0"/>
      <dgm:spPr/>
    </dgm:pt>
    <dgm:pt modelId="{E0C0259F-B62A-4686-B131-A03567822421}" type="pres">
      <dgm:prSet presAssocID="{3C6D1422-0EA7-4D32-A265-454102A1EF57}" presName="Accent" presStyleLbl="bgShp" presStyleIdx="2" presStyleCnt="6"/>
      <dgm:spPr/>
    </dgm:pt>
    <dgm:pt modelId="{B36BFB1A-7ED8-4BE1-8051-112015347EA4}" type="pres">
      <dgm:prSet presAssocID="{3C6D1422-0EA7-4D32-A265-454102A1EF57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197A2-A38E-4B97-BA5F-0EA1978F436A}" type="pres">
      <dgm:prSet presAssocID="{C470246C-A1AC-4C3F-8EB0-0BC8E64E53E0}" presName="Accent4" presStyleCnt="0"/>
      <dgm:spPr/>
    </dgm:pt>
    <dgm:pt modelId="{757381B0-3834-442E-AA81-41B097F574CE}" type="pres">
      <dgm:prSet presAssocID="{C470246C-A1AC-4C3F-8EB0-0BC8E64E53E0}" presName="Accent" presStyleLbl="bgShp" presStyleIdx="3" presStyleCnt="6"/>
      <dgm:spPr/>
    </dgm:pt>
    <dgm:pt modelId="{8CC6AF26-53CD-490D-B530-BC83BAFEC6F8}" type="pres">
      <dgm:prSet presAssocID="{C470246C-A1AC-4C3F-8EB0-0BC8E64E53E0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ED9C39-F11F-4C54-938D-42BBD84ECEC5}" type="pres">
      <dgm:prSet presAssocID="{85A07037-B915-4B36-B867-03B3B14A75BF}" presName="Accent5" presStyleCnt="0"/>
      <dgm:spPr/>
    </dgm:pt>
    <dgm:pt modelId="{9E1C42FB-E085-4443-A074-FAACEDF2F15A}" type="pres">
      <dgm:prSet presAssocID="{85A07037-B915-4B36-B867-03B3B14A75BF}" presName="Accent" presStyleLbl="bgShp" presStyleIdx="4" presStyleCnt="6"/>
      <dgm:spPr/>
    </dgm:pt>
    <dgm:pt modelId="{EC1341F9-D401-4B47-BBA4-9B970299B304}" type="pres">
      <dgm:prSet presAssocID="{85A07037-B915-4B36-B867-03B3B14A75B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DDAF43-4654-432B-A702-A4491BB03719}" type="pres">
      <dgm:prSet presAssocID="{899D4711-50D7-4950-86A0-80E0ED25A79A}" presName="Accent6" presStyleCnt="0"/>
      <dgm:spPr/>
    </dgm:pt>
    <dgm:pt modelId="{5D949AD3-842F-47FA-A0A5-309C41674551}" type="pres">
      <dgm:prSet presAssocID="{899D4711-50D7-4950-86A0-80E0ED25A79A}" presName="Accent" presStyleLbl="bgShp" presStyleIdx="5" presStyleCnt="6"/>
      <dgm:spPr/>
    </dgm:pt>
    <dgm:pt modelId="{84B70DD9-F32E-40F9-89DE-23A296313E21}" type="pres">
      <dgm:prSet presAssocID="{899D4711-50D7-4950-86A0-80E0ED25A79A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3E1D5E-2CD5-4B85-A9C3-05D6F94F593E}" srcId="{2EC6F269-F6E4-4325-B5BF-1BCF5CBDCC94}" destId="{E4F5FA2E-BEA0-4CE9-A0D2-B29FFB1D56CB}" srcOrd="0" destOrd="0" parTransId="{905DBB7D-8CCD-41EA-8973-139AB448CE7F}" sibTransId="{19D71E2F-6EEF-4B9A-8BF6-9391889DA288}"/>
    <dgm:cxn modelId="{E5FACE0B-F952-46C9-9458-B758AEFA74C4}" srcId="{E4F5FA2E-BEA0-4CE9-A0D2-B29FFB1D56CB}" destId="{899D4711-50D7-4950-86A0-80E0ED25A79A}" srcOrd="5" destOrd="0" parTransId="{D2887CF4-CC02-41ED-8EA3-3B555F8612CB}" sibTransId="{D1E60303-56F4-448F-8C90-E27867915F91}"/>
    <dgm:cxn modelId="{C578CD0F-D592-4BB4-B170-A32042D74604}" srcId="{E4F5FA2E-BEA0-4CE9-A0D2-B29FFB1D56CB}" destId="{3C6D1422-0EA7-4D32-A265-454102A1EF57}" srcOrd="2" destOrd="0" parTransId="{6702C8F9-1271-42DE-96F1-364C37FB0E01}" sibTransId="{51321BF7-D4B1-49F4-BB4E-5F00CE2FD628}"/>
    <dgm:cxn modelId="{C79CE46B-96F4-494A-BE5B-94D79AA96C6C}" type="presOf" srcId="{85A07037-B915-4B36-B867-03B3B14A75BF}" destId="{EC1341F9-D401-4B47-BBA4-9B970299B304}" srcOrd="0" destOrd="0" presId="urn:microsoft.com/office/officeart/2011/layout/HexagonRadial"/>
    <dgm:cxn modelId="{B47418B7-B835-40F6-A50A-958F516E86C7}" type="presOf" srcId="{899D4711-50D7-4950-86A0-80E0ED25A79A}" destId="{84B70DD9-F32E-40F9-89DE-23A296313E21}" srcOrd="0" destOrd="0" presId="urn:microsoft.com/office/officeart/2011/layout/HexagonRadial"/>
    <dgm:cxn modelId="{8AF0C805-DD7F-4FA6-BE43-59204131E77C}" srcId="{E4F5FA2E-BEA0-4CE9-A0D2-B29FFB1D56CB}" destId="{85A07037-B915-4B36-B867-03B3B14A75BF}" srcOrd="4" destOrd="0" parTransId="{4834991C-9B27-4E33-AF12-AD11633A8BED}" sibTransId="{1B1EE931-7885-4EF7-9E40-ABC69EB10EB9}"/>
    <dgm:cxn modelId="{1A984512-868F-4797-8940-CC3A09FB331E}" type="presOf" srcId="{2EC6F269-F6E4-4325-B5BF-1BCF5CBDCC94}" destId="{5AF753B8-1CEF-4F1C-8D25-E03033B650CF}" srcOrd="0" destOrd="0" presId="urn:microsoft.com/office/officeart/2011/layout/HexagonRadial"/>
    <dgm:cxn modelId="{403DBE9C-A7D2-436C-AC19-2649E8C87BB2}" type="presOf" srcId="{3C6D1422-0EA7-4D32-A265-454102A1EF57}" destId="{B36BFB1A-7ED8-4BE1-8051-112015347EA4}" srcOrd="0" destOrd="0" presId="urn:microsoft.com/office/officeart/2011/layout/HexagonRadial"/>
    <dgm:cxn modelId="{A353EE36-7952-42AD-9099-D201F0F39A8A}" type="presOf" srcId="{02568767-9365-4760-8789-FE742A68EFC2}" destId="{0EAA1F3E-F04A-47CF-8CC6-E2A6ABA72201}" srcOrd="0" destOrd="0" presId="urn:microsoft.com/office/officeart/2011/layout/HexagonRadial"/>
    <dgm:cxn modelId="{CF658A5C-20F4-4654-BC46-B20685D77A82}" srcId="{E4F5FA2E-BEA0-4CE9-A0D2-B29FFB1D56CB}" destId="{3C2D75B1-B898-42F6-83A3-404A0005D35B}" srcOrd="1" destOrd="0" parTransId="{F6772E6B-9570-4C24-BF47-3135C46E0E52}" sibTransId="{41DF8C7B-9435-454A-BD48-31433A631F57}"/>
    <dgm:cxn modelId="{279EB923-6BAA-43D1-B291-E9380536ADF6}" srcId="{E4F5FA2E-BEA0-4CE9-A0D2-B29FFB1D56CB}" destId="{C470246C-A1AC-4C3F-8EB0-0BC8E64E53E0}" srcOrd="3" destOrd="0" parTransId="{8DE36F80-49DA-4272-8091-5DF24A945E25}" sibTransId="{528D602E-1361-425A-8ADE-2C8DA09FC1EA}"/>
    <dgm:cxn modelId="{03B459C9-B3FC-4578-8FDB-334B1094DFC0}" type="presOf" srcId="{3C2D75B1-B898-42F6-83A3-404A0005D35B}" destId="{3BB9F010-53A6-4B1E-A183-24CC68BB0BE7}" srcOrd="0" destOrd="0" presId="urn:microsoft.com/office/officeart/2011/layout/HexagonRadial"/>
    <dgm:cxn modelId="{80B97070-EAF4-4109-BA94-C27A4D0812F3}" type="presOf" srcId="{C470246C-A1AC-4C3F-8EB0-0BC8E64E53E0}" destId="{8CC6AF26-53CD-490D-B530-BC83BAFEC6F8}" srcOrd="0" destOrd="0" presId="urn:microsoft.com/office/officeart/2011/layout/HexagonRadial"/>
    <dgm:cxn modelId="{D8F49F73-38A8-4E0E-9204-C813414610E5}" type="presOf" srcId="{E4F5FA2E-BEA0-4CE9-A0D2-B29FFB1D56CB}" destId="{D2FFF1BC-1EB4-4B64-9BC8-AB4178B8FE08}" srcOrd="0" destOrd="0" presId="urn:microsoft.com/office/officeart/2011/layout/HexagonRadial"/>
    <dgm:cxn modelId="{2ECB3DBC-1ADB-445A-B24E-4F8F99207360}" srcId="{E4F5FA2E-BEA0-4CE9-A0D2-B29FFB1D56CB}" destId="{02568767-9365-4760-8789-FE742A68EFC2}" srcOrd="0" destOrd="0" parTransId="{8413DA68-526C-43DC-B370-FC00C4018523}" sibTransId="{386668E8-623B-4D1A-8F06-72EDFCEFA770}"/>
    <dgm:cxn modelId="{60CD2D45-1998-4CB0-B599-B39642971653}" type="presParOf" srcId="{5AF753B8-1CEF-4F1C-8D25-E03033B650CF}" destId="{D2FFF1BC-1EB4-4B64-9BC8-AB4178B8FE08}" srcOrd="0" destOrd="0" presId="urn:microsoft.com/office/officeart/2011/layout/HexagonRadial"/>
    <dgm:cxn modelId="{03A33B1D-1560-49F2-A835-A1678B6575D3}" type="presParOf" srcId="{5AF753B8-1CEF-4F1C-8D25-E03033B650CF}" destId="{8B599E6F-C209-4619-B89E-A9AE6F46F920}" srcOrd="1" destOrd="0" presId="urn:microsoft.com/office/officeart/2011/layout/HexagonRadial"/>
    <dgm:cxn modelId="{F06C09DC-4EDE-49F0-B1F3-303740C17792}" type="presParOf" srcId="{8B599E6F-C209-4619-B89E-A9AE6F46F920}" destId="{1C805EFC-4BEE-43DA-A319-E7C046F8AFFB}" srcOrd="0" destOrd="0" presId="urn:microsoft.com/office/officeart/2011/layout/HexagonRadial"/>
    <dgm:cxn modelId="{6F2EF1F8-1763-4A4A-ABAF-9E82121C2604}" type="presParOf" srcId="{5AF753B8-1CEF-4F1C-8D25-E03033B650CF}" destId="{0EAA1F3E-F04A-47CF-8CC6-E2A6ABA72201}" srcOrd="2" destOrd="0" presId="urn:microsoft.com/office/officeart/2011/layout/HexagonRadial"/>
    <dgm:cxn modelId="{D157B77D-5B52-48FE-B125-6CFE238FD2EE}" type="presParOf" srcId="{5AF753B8-1CEF-4F1C-8D25-E03033B650CF}" destId="{6623C6AB-A3EE-4023-B289-08CABA1F56C3}" srcOrd="3" destOrd="0" presId="urn:microsoft.com/office/officeart/2011/layout/HexagonRadial"/>
    <dgm:cxn modelId="{03F48AE2-E391-4589-8FBC-2B34C7ABB562}" type="presParOf" srcId="{6623C6AB-A3EE-4023-B289-08CABA1F56C3}" destId="{024B1809-6E2C-498A-B78D-DF94E51C792A}" srcOrd="0" destOrd="0" presId="urn:microsoft.com/office/officeart/2011/layout/HexagonRadial"/>
    <dgm:cxn modelId="{6B370EB9-B108-49E8-9CA0-AC013D163B00}" type="presParOf" srcId="{5AF753B8-1CEF-4F1C-8D25-E03033B650CF}" destId="{3BB9F010-53A6-4B1E-A183-24CC68BB0BE7}" srcOrd="4" destOrd="0" presId="urn:microsoft.com/office/officeart/2011/layout/HexagonRadial"/>
    <dgm:cxn modelId="{D3AA9796-6A32-4B8C-8F5F-39ED20D3CC3D}" type="presParOf" srcId="{5AF753B8-1CEF-4F1C-8D25-E03033B650CF}" destId="{9C18AABC-4F2A-4B83-A4EE-58C965E24B3F}" srcOrd="5" destOrd="0" presId="urn:microsoft.com/office/officeart/2011/layout/HexagonRadial"/>
    <dgm:cxn modelId="{10F16820-ECF0-4E4B-AC7C-3ACCFC868AAA}" type="presParOf" srcId="{9C18AABC-4F2A-4B83-A4EE-58C965E24B3F}" destId="{E0C0259F-B62A-4686-B131-A03567822421}" srcOrd="0" destOrd="0" presId="urn:microsoft.com/office/officeart/2011/layout/HexagonRadial"/>
    <dgm:cxn modelId="{D139CCC4-2C7A-4678-BC0E-86A79C535BD0}" type="presParOf" srcId="{5AF753B8-1CEF-4F1C-8D25-E03033B650CF}" destId="{B36BFB1A-7ED8-4BE1-8051-112015347EA4}" srcOrd="6" destOrd="0" presId="urn:microsoft.com/office/officeart/2011/layout/HexagonRadial"/>
    <dgm:cxn modelId="{FE9FA5EE-1B4D-4C5B-81D6-0004644331B5}" type="presParOf" srcId="{5AF753B8-1CEF-4F1C-8D25-E03033B650CF}" destId="{C14197A2-A38E-4B97-BA5F-0EA1978F436A}" srcOrd="7" destOrd="0" presId="urn:microsoft.com/office/officeart/2011/layout/HexagonRadial"/>
    <dgm:cxn modelId="{DA2A0B95-F82D-4292-A81B-0DB34D539B3B}" type="presParOf" srcId="{C14197A2-A38E-4B97-BA5F-0EA1978F436A}" destId="{757381B0-3834-442E-AA81-41B097F574CE}" srcOrd="0" destOrd="0" presId="urn:microsoft.com/office/officeart/2011/layout/HexagonRadial"/>
    <dgm:cxn modelId="{19FA603C-87C3-4EE4-97E3-75E13AAEFE26}" type="presParOf" srcId="{5AF753B8-1CEF-4F1C-8D25-E03033B650CF}" destId="{8CC6AF26-53CD-490D-B530-BC83BAFEC6F8}" srcOrd="8" destOrd="0" presId="urn:microsoft.com/office/officeart/2011/layout/HexagonRadial"/>
    <dgm:cxn modelId="{77E5B00F-F720-4998-BE92-6E76950DF628}" type="presParOf" srcId="{5AF753B8-1CEF-4F1C-8D25-E03033B650CF}" destId="{B0ED9C39-F11F-4C54-938D-42BBD84ECEC5}" srcOrd="9" destOrd="0" presId="urn:microsoft.com/office/officeart/2011/layout/HexagonRadial"/>
    <dgm:cxn modelId="{3D9F9A87-4DFC-432E-9AAB-CD8EF32EF6F1}" type="presParOf" srcId="{B0ED9C39-F11F-4C54-938D-42BBD84ECEC5}" destId="{9E1C42FB-E085-4443-A074-FAACEDF2F15A}" srcOrd="0" destOrd="0" presId="urn:microsoft.com/office/officeart/2011/layout/HexagonRadial"/>
    <dgm:cxn modelId="{54BEFD13-DCBA-49F1-B629-B0843664EE34}" type="presParOf" srcId="{5AF753B8-1CEF-4F1C-8D25-E03033B650CF}" destId="{EC1341F9-D401-4B47-BBA4-9B970299B304}" srcOrd="10" destOrd="0" presId="urn:microsoft.com/office/officeart/2011/layout/HexagonRadial"/>
    <dgm:cxn modelId="{34384425-32AE-483F-BD36-140E50BE1D51}" type="presParOf" srcId="{5AF753B8-1CEF-4F1C-8D25-E03033B650CF}" destId="{02DDAF43-4654-432B-A702-A4491BB03719}" srcOrd="11" destOrd="0" presId="urn:microsoft.com/office/officeart/2011/layout/HexagonRadial"/>
    <dgm:cxn modelId="{DFA0A6EA-13AD-4261-B6E5-52328B2391EB}" type="presParOf" srcId="{02DDAF43-4654-432B-A702-A4491BB03719}" destId="{5D949AD3-842F-47FA-A0A5-309C41674551}" srcOrd="0" destOrd="0" presId="urn:microsoft.com/office/officeart/2011/layout/HexagonRadial"/>
    <dgm:cxn modelId="{7B3886AD-7F04-4960-A531-D708D97482FA}" type="presParOf" srcId="{5AF753B8-1CEF-4F1C-8D25-E03033B650CF}" destId="{84B70DD9-F32E-40F9-89DE-23A296313E21}" srcOrd="12" destOrd="0" presId="urn:microsoft.com/office/officeart/2011/layout/HexagonRadial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433A9-E75E-41F1-9866-2BBFE70F3C42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AABED-7C9B-4866-9799-0691B5178D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16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37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AABED-7C9B-4866-9799-0691B5178D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91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47973-2C36-44FE-9270-E7CAB5E270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386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16F843-32B1-4D58-B92C-FBF01D22A94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486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340"/>
            </a:lvl1pPr>
            <a:lvl2pPr marL="445770" indent="0" algn="ctr">
              <a:buNone/>
              <a:defRPr sz="1950"/>
            </a:lvl2pPr>
            <a:lvl3pPr marL="891540" indent="0" algn="ctr">
              <a:buNone/>
              <a:defRPr sz="1755"/>
            </a:lvl3pPr>
            <a:lvl4pPr marL="1337310" indent="0" algn="ctr">
              <a:buNone/>
              <a:defRPr sz="1560"/>
            </a:lvl4pPr>
            <a:lvl5pPr marL="1783080" indent="0" algn="ctr">
              <a:buNone/>
              <a:defRPr sz="1560"/>
            </a:lvl5pPr>
            <a:lvl6pPr marL="2228850" indent="0" algn="ctr">
              <a:buNone/>
              <a:defRPr sz="1560"/>
            </a:lvl6pPr>
            <a:lvl7pPr marL="2674620" indent="0" algn="ctr">
              <a:buNone/>
              <a:defRPr sz="1560"/>
            </a:lvl7pPr>
            <a:lvl8pPr marL="3120390" indent="0" algn="ctr">
              <a:buNone/>
              <a:defRPr sz="1560"/>
            </a:lvl8pPr>
            <a:lvl9pPr marL="3566160" indent="0" algn="ctr">
              <a:buNone/>
              <a:defRPr sz="15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453EB-4ACC-4640-85E1-DA5389E3CFC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633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F3F0-A3CF-4ED4-B453-DD48C305954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84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1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17EDF-8F2F-4151-8353-5153DE7062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85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601C3-F942-4AE5-9638-CC262A5E07D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44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8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40">
                <a:solidFill>
                  <a:schemeClr val="tx1">
                    <a:tint val="75000"/>
                  </a:schemeClr>
                </a:solidFill>
              </a:defRPr>
            </a:lvl1pPr>
            <a:lvl2pPr marL="44577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891540" indent="0">
              <a:buNone/>
              <a:defRPr sz="1755">
                <a:solidFill>
                  <a:schemeClr val="tx1">
                    <a:tint val="75000"/>
                  </a:schemeClr>
                </a:solidFill>
              </a:defRPr>
            </a:lvl3pPr>
            <a:lvl4pPr marL="133731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4pPr>
            <a:lvl5pPr marL="178308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5pPr>
            <a:lvl6pPr marL="222885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6pPr>
            <a:lvl7pPr marL="267462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7pPr>
            <a:lvl8pPr marL="312039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8pPr>
            <a:lvl9pPr marL="3566160" indent="0">
              <a:buNone/>
              <a:defRPr sz="1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64662-E5BB-43F3-A127-994F6498ED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30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47513-5E48-4E8E-B482-2B5F4631AFF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02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340" b="1"/>
            </a:lvl1pPr>
            <a:lvl2pPr marL="445770" indent="0">
              <a:buNone/>
              <a:defRPr sz="1950" b="1"/>
            </a:lvl2pPr>
            <a:lvl3pPr marL="891540" indent="0">
              <a:buNone/>
              <a:defRPr sz="1755" b="1"/>
            </a:lvl3pPr>
            <a:lvl4pPr marL="1337310" indent="0">
              <a:buNone/>
              <a:defRPr sz="1560" b="1"/>
            </a:lvl4pPr>
            <a:lvl5pPr marL="1783080" indent="0">
              <a:buNone/>
              <a:defRPr sz="1560" b="1"/>
            </a:lvl5pPr>
            <a:lvl6pPr marL="2228850" indent="0">
              <a:buNone/>
              <a:defRPr sz="1560" b="1"/>
            </a:lvl6pPr>
            <a:lvl7pPr marL="2674620" indent="0">
              <a:buNone/>
              <a:defRPr sz="1560" b="1"/>
            </a:lvl7pPr>
            <a:lvl8pPr marL="3120390" indent="0">
              <a:buNone/>
              <a:defRPr sz="1560" b="1"/>
            </a:lvl8pPr>
            <a:lvl9pPr marL="3566160" indent="0">
              <a:buNone/>
              <a:defRPr sz="15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F317-7182-4FE3-A211-DBD13BADA96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419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68B44-7085-4ED9-8117-EB2A1B8B6C5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662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AC4FD-9E78-472A-96E2-2E3C457FD74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37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20"/>
            </a:lvl1pPr>
            <a:lvl2pPr>
              <a:defRPr sz="2730"/>
            </a:lvl2pPr>
            <a:lvl3pPr>
              <a:defRPr sz="2340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5F135-5C09-46FC-8A76-AC77AF46FFF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76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120"/>
            </a:lvl1pPr>
            <a:lvl2pPr marL="445770" indent="0">
              <a:buNone/>
              <a:defRPr sz="2730"/>
            </a:lvl2pPr>
            <a:lvl3pPr marL="891540" indent="0">
              <a:buNone/>
              <a:defRPr sz="2340"/>
            </a:lvl3pPr>
            <a:lvl4pPr marL="1337310" indent="0">
              <a:buNone/>
              <a:defRPr sz="1950"/>
            </a:lvl4pPr>
            <a:lvl5pPr marL="1783080" indent="0">
              <a:buNone/>
              <a:defRPr sz="1950"/>
            </a:lvl5pPr>
            <a:lvl6pPr marL="2228850" indent="0">
              <a:buNone/>
              <a:defRPr sz="1950"/>
            </a:lvl6pPr>
            <a:lvl7pPr marL="2674620" indent="0">
              <a:buNone/>
              <a:defRPr sz="1950"/>
            </a:lvl7pPr>
            <a:lvl8pPr marL="3120390" indent="0">
              <a:buNone/>
              <a:defRPr sz="1950"/>
            </a:lvl8pPr>
            <a:lvl9pPr marL="3566160" indent="0">
              <a:buNone/>
              <a:defRPr sz="195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60"/>
            </a:lvl1pPr>
            <a:lvl2pPr marL="445770" indent="0">
              <a:buNone/>
              <a:defRPr sz="1365"/>
            </a:lvl2pPr>
            <a:lvl3pPr marL="891540" indent="0">
              <a:buNone/>
              <a:defRPr sz="1170"/>
            </a:lvl3pPr>
            <a:lvl4pPr marL="1337310" indent="0">
              <a:buNone/>
              <a:defRPr sz="975"/>
            </a:lvl4pPr>
            <a:lvl5pPr marL="1783080" indent="0">
              <a:buNone/>
              <a:defRPr sz="975"/>
            </a:lvl5pPr>
            <a:lvl6pPr marL="2228850" indent="0">
              <a:buNone/>
              <a:defRPr sz="975"/>
            </a:lvl6pPr>
            <a:lvl7pPr marL="2674620" indent="0">
              <a:buNone/>
              <a:defRPr sz="975"/>
            </a:lvl7pPr>
            <a:lvl8pPr marL="3120390" indent="0">
              <a:buNone/>
              <a:defRPr sz="975"/>
            </a:lvl8pPr>
            <a:lvl9pPr marL="3566160" indent="0">
              <a:buNone/>
              <a:defRPr sz="9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8FA8C-BF8D-4242-952F-E60F69920EB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3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5C24A-889B-4E3C-B1CB-06D0F3358B8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Lm Ashab Uddin Ridoy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7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F51EB-0EE9-44B6-8FDC-DC88A358443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99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hf sldNum="0" hdr="0"/>
  <p:txStyles>
    <p:titleStyle>
      <a:lvl1pPr algn="l" defTabSz="891540" rtl="0" eaLnBrk="1" latinLnBrk="0" hangingPunct="1">
        <a:lnSpc>
          <a:spcPct val="90000"/>
        </a:lnSpc>
        <a:spcBef>
          <a:spcPct val="0"/>
        </a:spcBef>
        <a:buNone/>
        <a:defRPr sz="4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885" indent="-222885" algn="l" defTabSz="891540" rtl="0" eaLnBrk="1" latinLnBrk="0" hangingPunct="1">
        <a:lnSpc>
          <a:spcPct val="90000"/>
        </a:lnSpc>
        <a:spcBef>
          <a:spcPts val="975"/>
        </a:spcBef>
        <a:buFont typeface="Arial" panose="020B0604020202020204" pitchFamily="34" charset="0"/>
        <a:buChar char="•"/>
        <a:defRPr sz="2730" kern="1200">
          <a:solidFill>
            <a:schemeClr val="tx1"/>
          </a:solidFill>
          <a:latin typeface="+mn-lt"/>
          <a:ea typeface="+mn-ea"/>
          <a:cs typeface="+mn-cs"/>
        </a:defRPr>
      </a:lvl1pPr>
      <a:lvl2pPr marL="66865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2340" kern="1200">
          <a:solidFill>
            <a:schemeClr val="tx1"/>
          </a:solidFill>
          <a:latin typeface="+mn-lt"/>
          <a:ea typeface="+mn-ea"/>
          <a:cs typeface="+mn-cs"/>
        </a:defRPr>
      </a:lvl2pPr>
      <a:lvl3pPr marL="111442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56019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200596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45173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89750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34327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789045" indent="-222885" algn="l" defTabSz="891540" rtl="0" eaLnBrk="1" latinLnBrk="0" hangingPunct="1">
        <a:lnSpc>
          <a:spcPct val="90000"/>
        </a:lnSpc>
        <a:spcBef>
          <a:spcPts val="488"/>
        </a:spcBef>
        <a:buFont typeface="Arial" panose="020B0604020202020204" pitchFamily="34" charset="0"/>
        <a:buChar char="•"/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1pPr>
      <a:lvl2pPr marL="44577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3pPr>
      <a:lvl4pPr marL="133731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4pPr>
      <a:lvl5pPr marL="178308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5pPr>
      <a:lvl6pPr marL="222885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7pPr>
      <a:lvl8pPr marL="312039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algn="l" defTabSz="891540" rtl="0" eaLnBrk="1" latinLnBrk="0" hangingPunct="1">
        <a:defRPr sz="175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90967" y="504967"/>
            <a:ext cx="6271146" cy="1343166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9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504" y="2019981"/>
            <a:ext cx="8508811" cy="451542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bn-BD" dirty="0" smtClean="0">
                <a:solidFill>
                  <a:prstClr val="black">
                    <a:tint val="75000"/>
                  </a:prstClr>
                </a:solidFill>
              </a:rPr>
              <a:t>MD. ARIF HOSSAIN 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45236-927C-4DFA-A750-731FFD6D41B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18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horz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274" y="3962401"/>
            <a:ext cx="3788807" cy="2014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582" y="914401"/>
            <a:ext cx="3894219" cy="204319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343880" y="3314700"/>
            <a:ext cx="3124200" cy="6463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অর্থ ও ব্যাংকি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7050" y="6096001"/>
            <a:ext cx="3088951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সঞ্চয় ও বিনিয়োগ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924800" y="1828801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7924800" y="236220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orizontal Scroll 7"/>
          <p:cNvSpPr/>
          <p:nvPr/>
        </p:nvSpPr>
        <p:spPr>
          <a:xfrm>
            <a:off x="5048984" y="243721"/>
            <a:ext cx="3104415" cy="914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 পরিবেশ</a:t>
            </a:r>
            <a:endParaRPr lang="en-US" sz="36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668491" y="2641313"/>
            <a:ext cx="1752600" cy="965774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মূলধন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Left Arrow 13"/>
          <p:cNvSpPr/>
          <p:nvPr/>
        </p:nvSpPr>
        <p:spPr>
          <a:xfrm>
            <a:off x="7488382" y="4419600"/>
            <a:ext cx="2722419" cy="990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মুদ্রাস্ফীতি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E17FA-03AD-481E-B11B-8A481B88D7C6}" type="datetime1">
              <a:rPr lang="en-US" smtClean="0"/>
              <a:t>3/20/2020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 flipH="1">
            <a:off x="8153399" y="6356352"/>
            <a:ext cx="2642755" cy="365125"/>
          </a:xfrm>
          <a:pattFill prst="pct1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2665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2600994" y="956744"/>
            <a:ext cx="4126345" cy="18556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55892" y="2757923"/>
            <a:ext cx="2895600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ধর্মীয় বিশ্বাস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2816" y="5893143"/>
            <a:ext cx="2291568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শিক্ষা ও সংস্কৃতি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692" y="3477492"/>
            <a:ext cx="2488045" cy="26092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7772400" y="1752601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7924800" y="2337375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rizontal Scroll 8"/>
          <p:cNvSpPr/>
          <p:nvPr/>
        </p:nvSpPr>
        <p:spPr>
          <a:xfrm>
            <a:off x="4476379" y="250824"/>
            <a:ext cx="3321335" cy="609601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সামাজিক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Left Arrow 14"/>
          <p:cNvSpPr/>
          <p:nvPr/>
        </p:nvSpPr>
        <p:spPr>
          <a:xfrm>
            <a:off x="8305800" y="2514601"/>
            <a:ext cx="1676400" cy="962891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জাতি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Left Arrow 15"/>
          <p:cNvSpPr/>
          <p:nvPr/>
        </p:nvSpPr>
        <p:spPr>
          <a:xfrm>
            <a:off x="7467600" y="3505200"/>
            <a:ext cx="28956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মানব সম্পদ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Left Arrow 16"/>
          <p:cNvSpPr/>
          <p:nvPr/>
        </p:nvSpPr>
        <p:spPr>
          <a:xfrm>
            <a:off x="7910945" y="4648201"/>
            <a:ext cx="2452255" cy="1009073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ঐতি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হ্য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84884" y="3753135"/>
            <a:ext cx="2397182" cy="1790131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4F251-27F6-472B-9C74-456745EA6921}" type="datetime1">
              <a:rPr lang="en-US" smtClean="0"/>
              <a:t>3/20/2020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362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698" y="3603512"/>
            <a:ext cx="4489384" cy="2052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74286" y="2846742"/>
            <a:ext cx="1898338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26485" y="5803613"/>
            <a:ext cx="4904041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অস্থিতিশীলতা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2000" y="1765013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458200" y="2514600"/>
            <a:ext cx="10668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Horizontal Scroll 6"/>
          <p:cNvSpPr/>
          <p:nvPr/>
        </p:nvSpPr>
        <p:spPr>
          <a:xfrm>
            <a:off x="3066214" y="377258"/>
            <a:ext cx="4343400" cy="6858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রাজনৈতিক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Left Arrow 8"/>
          <p:cNvSpPr/>
          <p:nvPr/>
        </p:nvSpPr>
        <p:spPr>
          <a:xfrm>
            <a:off x="7391401" y="2514600"/>
            <a:ext cx="3163896" cy="11430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সার্বভৌমত্ব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391401" y="3908700"/>
            <a:ext cx="3322092" cy="8157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 শৃঙ্খলা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Left Arrow 12"/>
          <p:cNvSpPr/>
          <p:nvPr/>
        </p:nvSpPr>
        <p:spPr>
          <a:xfrm>
            <a:off x="7391401" y="5216514"/>
            <a:ext cx="3322092" cy="879487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70051" y="1212272"/>
            <a:ext cx="3436500" cy="1585586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68467" y="6074417"/>
            <a:ext cx="3429000" cy="304800"/>
          </a:xfrm>
        </p:spPr>
        <p:txBody>
          <a:bodyPr/>
          <a:lstStyle/>
          <a:p>
            <a:fld id="{6C2C431C-0297-433A-9A9F-B504CE6A42F8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981200" y="6492876"/>
            <a:ext cx="4419600" cy="28384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51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11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454" y="713509"/>
            <a:ext cx="5117015" cy="27016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079" y="3772484"/>
            <a:ext cx="5130870" cy="25093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33256" y="3415141"/>
            <a:ext cx="2957945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 সংরক্ষণ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আইন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6395588"/>
            <a:ext cx="25908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আইন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58200" y="2092037"/>
            <a:ext cx="1808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458201" y="2721259"/>
            <a:ext cx="106679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Horizontal Scroll 3"/>
          <p:cNvSpPr/>
          <p:nvPr/>
        </p:nvSpPr>
        <p:spPr>
          <a:xfrm>
            <a:off x="4000501" y="121225"/>
            <a:ext cx="3581400" cy="713509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আইনগত পরিবেশ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264468" y="3048000"/>
            <a:ext cx="3225664" cy="838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7264468" y="4683694"/>
            <a:ext cx="3225664" cy="9144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ভোক্তা আইন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D17150-9AF2-448F-B9A8-3E655489B608}" type="datetime1">
              <a:rPr lang="en-US" smtClean="0"/>
              <a:t>3/20/2020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8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3" grpId="0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965" y="914400"/>
            <a:ext cx="4232567" cy="21697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94709" y="3287675"/>
            <a:ext cx="3262746" cy="58477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শিক্ষার সুবিধা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81400" y="5862935"/>
            <a:ext cx="2930237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কারিগরি দক্ষতা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01712" y="1828801"/>
            <a:ext cx="1928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8001000" y="2427430"/>
            <a:ext cx="9906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ed Rectangular Callout 3"/>
          <p:cNvSpPr/>
          <p:nvPr/>
        </p:nvSpPr>
        <p:spPr>
          <a:xfrm>
            <a:off x="3830780" y="206514"/>
            <a:ext cx="4197931" cy="707886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পরিবেশ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Left Arrow 5"/>
          <p:cNvSpPr/>
          <p:nvPr/>
        </p:nvSpPr>
        <p:spPr>
          <a:xfrm>
            <a:off x="6096000" y="2743200"/>
            <a:ext cx="4038600" cy="17526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 আমদানির</a:t>
            </a:r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সুযোগ-সুবিধা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6096000" y="5140927"/>
            <a:ext cx="4495800" cy="10668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উন্নত প্রযুক্তিনির্ভর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98964" y="3962399"/>
            <a:ext cx="3319197" cy="1906138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045D2-C635-4ED3-A1D3-E1A9FC3A6C5C}" type="datetime1">
              <a:rPr lang="en-US" smtClean="0"/>
              <a:t>3/20/2020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438400" y="6172200"/>
            <a:ext cx="3124200" cy="457200"/>
          </a:xfrm>
        </p:spPr>
        <p:txBody>
          <a:bodyPr/>
          <a:lstStyle/>
          <a:p>
            <a:endParaRPr lang="en-US" sz="1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87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he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907039"/>
              </p:ext>
            </p:extLst>
          </p:nvPr>
        </p:nvGraphicFramePr>
        <p:xfrm>
          <a:off x="2286001" y="2895602"/>
          <a:ext cx="6762465" cy="3355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632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63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981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উপাদান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অনুকূল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প্রতিকূল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জলবায়ু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বিদ্যু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ভূমি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নদনদী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ঐতিয্য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9296">
                <a:tc>
                  <a:txBody>
                    <a:bodyPr/>
                    <a:lstStyle/>
                    <a:p>
                      <a:r>
                        <a:rPr lang="bn-BD" sz="1800" b="1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ব্যাংকিং</a:t>
                      </a:r>
                      <a:r>
                        <a:rPr lang="bn-BD" sz="1800" b="1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সুবিধা</a:t>
                      </a:r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4842" y="1447801"/>
            <a:ext cx="11505062" cy="107721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তোমাদের এলাকায় নিচের পরিবেশের উপাদান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জন্য অনুকূল না প্রতিকূল তা ব্যাখ্যা কর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ounded Rectangular Callout 1"/>
          <p:cNvSpPr/>
          <p:nvPr/>
        </p:nvSpPr>
        <p:spPr>
          <a:xfrm>
            <a:off x="3505200" y="152400"/>
            <a:ext cx="4495800" cy="10668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5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ীয়</a:t>
            </a:r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C11DE-59C0-4A33-BB1B-097F127B376B}" type="datetime1">
              <a:rPr lang="en-US" smtClean="0"/>
              <a:t>3/20/2020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3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90800" y="2005823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 পরিবেশর উপাদান কয়টি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3001657"/>
            <a:ext cx="72390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কোন পরিবেশের উপাদান?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90800" y="3941198"/>
            <a:ext cx="74676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সংস্কৃতি কোন পরিবেশের উপাদান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14600" y="4973148"/>
            <a:ext cx="777240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প্রযুক্তিগত উন্নয়ন উৎপাদনকে কি করে  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Horizontal Scroll 1"/>
          <p:cNvSpPr/>
          <p:nvPr/>
        </p:nvSpPr>
        <p:spPr>
          <a:xfrm>
            <a:off x="4189863" y="262719"/>
            <a:ext cx="3403410" cy="9906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9AC1C-0D2F-4CB4-95F2-22614BCEA7DE}" type="datetime1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5" grpId="0" animBg="1"/>
      <p:bldP spid="16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4F787-06D9-4861-8338-5363FFB95B52}" type="datetime1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514901"/>
            <a:ext cx="5635388" cy="39289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657600" y="381001"/>
            <a:ext cx="365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9003" y="5454621"/>
            <a:ext cx="11313993" cy="58477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সুষ্ঠু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রাজনৈতিক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উত্তম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সহকারে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967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478" y="150125"/>
            <a:ext cx="11887200" cy="656457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81299" y="2117489"/>
            <a:ext cx="6629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1600" b="1" dirty="0" smtClean="0">
                <a:ln>
                  <a:solidFill>
                    <a:srgbClr val="FF00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21600" b="1" dirty="0">
              <a:ln>
                <a:solidFill>
                  <a:srgbClr val="FF0000"/>
                </a:solidFill>
              </a:ln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245FB4-5752-4526-AC48-8FD20175FAD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54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6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1689" y="584269"/>
            <a:ext cx="55682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8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14448" y="2784138"/>
            <a:ext cx="5595581" cy="378565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৪০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71" y="4230590"/>
            <a:ext cx="6100549" cy="267765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endParaRPr lang="bn-BD" sz="4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নং ০১৯১১-৪৪৫০৮৪ 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553-9CBA-4E3B-8D84-12D87EDD1EC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892" y="1876445"/>
            <a:ext cx="1801797" cy="181538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1372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2777761" y="477672"/>
            <a:ext cx="6248400" cy="762000"/>
          </a:xfrm>
          <a:prstGeom prst="wedgeRound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8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Lm Ashab Uddin Ridoy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828801"/>
            <a:ext cx="3659776" cy="31290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28800"/>
            <a:ext cx="3862840" cy="3200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2209800" y="5271700"/>
            <a:ext cx="3276600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ব্যবসায়িক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প্রতিষ্ঠান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0" y="5410200"/>
            <a:ext cx="3186752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পরিবহন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D6A04-97E4-4485-9A4B-B973102E678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t>3/20/2020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504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A81C7-EDD4-4BB8-AF31-BDAA827C32B6}" type="datetime1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3" y="1527214"/>
            <a:ext cx="4679844" cy="41519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104909" y="440332"/>
            <a:ext cx="5486400" cy="76944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ছবিটি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8" y="1527214"/>
            <a:ext cx="4783497" cy="406440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3252354" y="5641139"/>
            <a:ext cx="4362209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গার্মেন্টস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6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18392" y="1844427"/>
            <a:ext cx="6948437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80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8000" b="1" dirty="0">
              <a:solidFill>
                <a:srgbClr val="33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38B9F-40C4-4B73-A8FF-ED86AAA4C91D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3275" y="745924"/>
            <a:ext cx="57127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6974" y="3303171"/>
            <a:ext cx="4246426" cy="3053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537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27713" y="2647064"/>
            <a:ext cx="11136573" cy="3046988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চিহ্নিত করতে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বেশের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endParaRPr lang="bn-BD" sz="4800" b="1" dirty="0">
              <a:solidFill>
                <a:srgbClr val="33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4800" b="1" dirty="0" smtClean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BD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উপাদানগুলো ব্যাখ্যা করতে পারবে</a:t>
            </a:r>
            <a:r>
              <a:rPr lang="en-US" sz="4800" b="1" dirty="0">
                <a:solidFill>
                  <a:srgbClr val="33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0ACEF-4876-4DB0-A356-5341511113FB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8600" y="552144"/>
            <a:ext cx="3043451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45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679176"/>
              </p:ext>
            </p:extLst>
          </p:nvPr>
        </p:nvGraphicFramePr>
        <p:xfrm>
          <a:off x="1524000" y="1295400"/>
          <a:ext cx="8229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Horizontal Scroll 1"/>
          <p:cNvSpPr/>
          <p:nvPr/>
        </p:nvSpPr>
        <p:spPr>
          <a:xfrm>
            <a:off x="3733800" y="152400"/>
            <a:ext cx="5257800" cy="914400"/>
          </a:xfrm>
          <a:prstGeom prst="horizontalScroll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</a:t>
            </a:r>
            <a:endParaRPr lang="en-US" sz="6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394D2-0525-4AD2-93DA-319B108405BE}" type="datetime1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55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7DDC92D-E09C-4C61-AC76-871A8129E2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D5FB70-3D5E-48F8-88D9-AB68955982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AB9EF05-5727-4D92-A1BC-2864BD460C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8FAB7BB-F3BD-40FF-885A-B471196CC2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391F996-8AD1-4100-969E-25D8A0CB9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BD7BFEB-C9C2-43AF-A111-BEC377A956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AFC792A-BCDD-4203-B8E4-084849B0A8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E993D1-63F5-4C42-832E-0478645718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64B77D9-16E8-4935-AAFB-DD8056C488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FCD07E5-EFC7-41D9-AAD7-6C2BA2D14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5735A74-EE1F-42BA-8550-EA2B5A24A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BC052B-0331-4260-A615-C441CD8089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D9E923-0CEE-473E-90DC-D0966DBB16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92204766"/>
              </p:ext>
            </p:extLst>
          </p:nvPr>
        </p:nvGraphicFramePr>
        <p:xfrm>
          <a:off x="1981200" y="1371600"/>
          <a:ext cx="76200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894764" y="288878"/>
            <a:ext cx="8610600" cy="83820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পরিবেশের উপাদান সমূহ চিহ্নিতকরণ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D5A62-A5ED-4C3B-8CA5-DCD65679CCB5}" type="datetime1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85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FFF1BC-1EB4-4B64-9BC8-AB4178B8FE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05EFC-4BEE-43DA-A319-E7C046F8AF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EAA1F3E-F04A-47CF-8CC6-E2A6ABA72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24B1809-6E2C-498A-B78D-DF94E51C7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BB9F010-53A6-4B1E-A183-24CC68BB0B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C0259F-B62A-4686-B131-A035678224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6BFB1A-7ED8-4BE1-8051-112015347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7381B0-3834-442E-AA81-41B097F57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CC6AF26-53CD-490D-B530-BC83BAFEC6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E1C42FB-E085-4443-A074-FAACEDF2F1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C1341F9-D401-4B47-BBA4-9B970299B3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D949AD3-842F-47FA-A0A5-309C41674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B70DD9-F32E-40F9-89DE-23A296313E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315" y="794755"/>
            <a:ext cx="4157210" cy="24106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456" y="3799468"/>
            <a:ext cx="4426524" cy="19692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124200" y="3171337"/>
            <a:ext cx="2762250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নদনদী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36739" y="6016529"/>
            <a:ext cx="2875182" cy="707886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সম্পদ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1" y="38807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229600" y="2071255"/>
            <a:ext cx="19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229600" y="2662957"/>
            <a:ext cx="1143000" cy="6929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3390898" y="270189"/>
            <a:ext cx="5791202" cy="63638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Left Arrow 9"/>
          <p:cNvSpPr/>
          <p:nvPr/>
        </p:nvSpPr>
        <p:spPr>
          <a:xfrm>
            <a:off x="7685808" y="4724400"/>
            <a:ext cx="2372592" cy="1219200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ভূমি</a:t>
            </a:r>
            <a:endParaRPr lang="en-US" sz="44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Left Arrow 10"/>
          <p:cNvSpPr/>
          <p:nvPr/>
        </p:nvSpPr>
        <p:spPr>
          <a:xfrm>
            <a:off x="7848600" y="2819400"/>
            <a:ext cx="2590800" cy="980068"/>
          </a:xfrm>
          <a:prstGeom prst="lef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b="1" dirty="0"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endParaRPr lang="en-US" sz="4000" b="1" dirty="0"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43DFF-A800-4EAE-91A9-C99027D9248D}" type="datetime1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6" grpId="0"/>
      <p:bldP spid="10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8564</TotalTime>
  <Words>283</Words>
  <Application>Microsoft Office PowerPoint</Application>
  <PresentationFormat>Widescreen</PresentationFormat>
  <Paragraphs>134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NikoshBAN</vt:lpstr>
      <vt:lpstr>Vrinda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Lm Ashab Uddin Ridoy</dc:creator>
  <cp:lastModifiedBy>hp</cp:lastModifiedBy>
  <cp:revision>1210</cp:revision>
  <dcterms:created xsi:type="dcterms:W3CDTF">2019-05-27T04:34:07Z</dcterms:created>
  <dcterms:modified xsi:type="dcterms:W3CDTF">2020-03-20T09:37:45Z</dcterms:modified>
</cp:coreProperties>
</file>