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46CF9D-EAC9-402A-82A3-6937A1A96101}" type="doc">
      <dgm:prSet loTypeId="urn:microsoft.com/office/officeart/2005/8/layout/process4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666A16-6B41-439C-8F7F-C684FE8E52F1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bn-BD" sz="5400" b="1" dirty="0" smtClean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শ্রেণিঃ</a:t>
          </a:r>
          <a:r>
            <a:rPr lang="en-US" sz="5400" b="1" dirty="0" smtClean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BD" sz="5400" b="1" dirty="0" smtClean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৪র্থ</a:t>
          </a:r>
          <a:r>
            <a:rPr lang="bn-BD" sz="5400" b="1" dirty="0" smtClean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bn-BD" sz="5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বিষয়ঃ</a:t>
          </a:r>
          <a:r>
            <a:rPr lang="en-US" sz="5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BD" sz="5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বাংলা</a:t>
          </a:r>
          <a:r>
            <a:rPr lang="bn-BD" sz="5400" b="1" dirty="0" smtClean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bn-BD" sz="5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সময়ঃ</a:t>
          </a:r>
          <a:r>
            <a:rPr lang="en-US" sz="5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৪</a:t>
          </a:r>
          <a:r>
            <a:rPr lang="bn-BD" sz="5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০মি.</a:t>
          </a:r>
          <a:endParaRPr lang="en-US" sz="5400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33BC876E-E2C8-425A-8B58-5EFD6E6429FA}" type="parTrans" cxnId="{829A9545-556D-4BD6-B326-26806C1CBEF1}">
      <dgm:prSet/>
      <dgm:spPr/>
      <dgm:t>
        <a:bodyPr/>
        <a:lstStyle/>
        <a:p>
          <a:endParaRPr lang="en-US"/>
        </a:p>
      </dgm:t>
    </dgm:pt>
    <dgm:pt modelId="{474156D3-0CF0-420D-A597-D0DF076D6715}" type="sibTrans" cxnId="{829A9545-556D-4BD6-B326-26806C1CBEF1}">
      <dgm:prSet/>
      <dgm:spPr/>
      <dgm:t>
        <a:bodyPr/>
        <a:lstStyle/>
        <a:p>
          <a:endParaRPr lang="en-US"/>
        </a:p>
      </dgm:t>
    </dgm:pt>
    <dgm:pt modelId="{CEBD791F-BB4B-42D2-912A-4E5468EAEA4B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bn-BD" sz="66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পাঠ</a:t>
          </a:r>
          <a:r>
            <a:rPr lang="bn-BD" sz="6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BD" sz="6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শিরোনামঃ</a:t>
          </a:r>
          <a:r>
            <a:rPr lang="en-US" sz="6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BD" sz="6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কাজলা দিদি</a:t>
          </a:r>
          <a:endParaRPr lang="en-US" sz="66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E72DC1DE-4205-4440-8CFD-6AA18FBE227C}" type="parTrans" cxnId="{723DFF15-85C1-4EC0-934A-2EF3402A3A02}">
      <dgm:prSet/>
      <dgm:spPr/>
      <dgm:t>
        <a:bodyPr/>
        <a:lstStyle/>
        <a:p>
          <a:endParaRPr lang="en-US"/>
        </a:p>
      </dgm:t>
    </dgm:pt>
    <dgm:pt modelId="{94DFF887-EEA8-4455-8410-B0A4645728C3}" type="sibTrans" cxnId="{723DFF15-85C1-4EC0-934A-2EF3402A3A02}">
      <dgm:prSet/>
      <dgm:spPr/>
      <dgm:t>
        <a:bodyPr/>
        <a:lstStyle/>
        <a:p>
          <a:endParaRPr lang="en-US"/>
        </a:p>
      </dgm:t>
    </dgm:pt>
    <dgm:pt modelId="{952D755E-F2EB-4A1A-87DA-A9E595BAB781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bn-BD" sz="32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পাঠ্যাংশঃ</a:t>
          </a:r>
          <a:r>
            <a:rPr lang="en-US" sz="32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BD" sz="32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বাঁশ বাগানে মাথার উপর-----</a:t>
          </a:r>
          <a:r>
            <a:rPr lang="bn-IN" sz="32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দিদি বলে’ ডাকি, তখন</a:t>
          </a:r>
          <a:r>
            <a:rPr lang="en-US" sz="32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।</a:t>
          </a:r>
          <a:r>
            <a:rPr lang="bn-BD" sz="32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	</a:t>
          </a:r>
          <a:endParaRPr lang="en-US" sz="3200" b="1" cap="none" spc="0" dirty="0">
            <a:ln w="9525">
              <a:solidFill>
                <a:schemeClr val="bg1"/>
              </a:solidFill>
              <a:prstDash val="solid"/>
            </a:ln>
            <a:solidFill>
              <a:schemeClr val="tx1"/>
            </a:solidFill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83AD0185-DEA4-4DCD-8B64-7823AE9802E8}" type="parTrans" cxnId="{2A45C243-143D-439A-A472-2DB62446ADCC}">
      <dgm:prSet/>
      <dgm:spPr/>
      <dgm:t>
        <a:bodyPr/>
        <a:lstStyle/>
        <a:p>
          <a:endParaRPr lang="en-US"/>
        </a:p>
      </dgm:t>
    </dgm:pt>
    <dgm:pt modelId="{3415A5B4-1F4F-40B2-B0F9-EE388011CDD4}" type="sibTrans" cxnId="{2A45C243-143D-439A-A472-2DB62446ADCC}">
      <dgm:prSet/>
      <dgm:spPr/>
      <dgm:t>
        <a:bodyPr/>
        <a:lstStyle/>
        <a:p>
          <a:endParaRPr lang="en-US"/>
        </a:p>
      </dgm:t>
    </dgm:pt>
    <dgm:pt modelId="{5A5F75EF-C42B-4E9F-878E-3F21F2B2F841}" type="pres">
      <dgm:prSet presAssocID="{1E46CF9D-EAC9-402A-82A3-6937A1A9610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1AC7FC-8023-40BE-A9B9-F70E5D86F7AF}" type="pres">
      <dgm:prSet presAssocID="{952D755E-F2EB-4A1A-87DA-A9E595BAB781}" presName="boxAndChildren" presStyleCnt="0"/>
      <dgm:spPr/>
    </dgm:pt>
    <dgm:pt modelId="{4AEA2651-2FC6-4B2F-BF71-F36D4F0B3420}" type="pres">
      <dgm:prSet presAssocID="{952D755E-F2EB-4A1A-87DA-A9E595BAB781}" presName="parentTextBox" presStyleLbl="node1" presStyleIdx="0" presStyleCnt="3" custScaleY="81115" custLinFactNeighborY="165"/>
      <dgm:spPr/>
      <dgm:t>
        <a:bodyPr/>
        <a:lstStyle/>
        <a:p>
          <a:endParaRPr lang="en-US"/>
        </a:p>
      </dgm:t>
    </dgm:pt>
    <dgm:pt modelId="{30E18E47-B893-4BD0-BEE9-4296C40A8D36}" type="pres">
      <dgm:prSet presAssocID="{94DFF887-EEA8-4455-8410-B0A4645728C3}" presName="sp" presStyleCnt="0"/>
      <dgm:spPr/>
    </dgm:pt>
    <dgm:pt modelId="{C4A8A218-9C8E-4DEE-9EEE-AA477E7A3ED9}" type="pres">
      <dgm:prSet presAssocID="{CEBD791F-BB4B-42D2-912A-4E5468EAEA4B}" presName="arrowAndChildren" presStyleCnt="0"/>
      <dgm:spPr/>
    </dgm:pt>
    <dgm:pt modelId="{4ABBCAC1-96BC-499A-A10A-4636FE69A2FB}" type="pres">
      <dgm:prSet presAssocID="{CEBD791F-BB4B-42D2-912A-4E5468EAEA4B}" presName="parentTextArrow" presStyleLbl="node1" presStyleIdx="1" presStyleCnt="3" custScaleY="57719" custLinFactNeighborY="-755"/>
      <dgm:spPr/>
      <dgm:t>
        <a:bodyPr/>
        <a:lstStyle/>
        <a:p>
          <a:endParaRPr lang="en-US"/>
        </a:p>
      </dgm:t>
    </dgm:pt>
    <dgm:pt modelId="{DB1A1B58-4F9F-4D67-964C-9C6FDD637332}" type="pres">
      <dgm:prSet presAssocID="{474156D3-0CF0-420D-A597-D0DF076D6715}" presName="sp" presStyleCnt="0"/>
      <dgm:spPr/>
    </dgm:pt>
    <dgm:pt modelId="{99FE95CC-BBF9-44A0-883C-66190D9DC133}" type="pres">
      <dgm:prSet presAssocID="{88666A16-6B41-439C-8F7F-C684FE8E52F1}" presName="arrowAndChildren" presStyleCnt="0"/>
      <dgm:spPr/>
    </dgm:pt>
    <dgm:pt modelId="{EA5D614A-D7FA-4A80-9B63-34623C968E43}" type="pres">
      <dgm:prSet presAssocID="{88666A16-6B41-439C-8F7F-C684FE8E52F1}" presName="parentTextArrow" presStyleLbl="node1" presStyleIdx="2" presStyleCnt="3" custScaleY="59338" custLinFactNeighborY="-2542"/>
      <dgm:spPr/>
      <dgm:t>
        <a:bodyPr/>
        <a:lstStyle/>
        <a:p>
          <a:endParaRPr lang="en-US"/>
        </a:p>
      </dgm:t>
    </dgm:pt>
  </dgm:ptLst>
  <dgm:cxnLst>
    <dgm:cxn modelId="{829A9545-556D-4BD6-B326-26806C1CBEF1}" srcId="{1E46CF9D-EAC9-402A-82A3-6937A1A96101}" destId="{88666A16-6B41-439C-8F7F-C684FE8E52F1}" srcOrd="0" destOrd="0" parTransId="{33BC876E-E2C8-425A-8B58-5EFD6E6429FA}" sibTransId="{474156D3-0CF0-420D-A597-D0DF076D6715}"/>
    <dgm:cxn modelId="{2A45C243-143D-439A-A472-2DB62446ADCC}" srcId="{1E46CF9D-EAC9-402A-82A3-6937A1A96101}" destId="{952D755E-F2EB-4A1A-87DA-A9E595BAB781}" srcOrd="2" destOrd="0" parTransId="{83AD0185-DEA4-4DCD-8B64-7823AE9802E8}" sibTransId="{3415A5B4-1F4F-40B2-B0F9-EE388011CDD4}"/>
    <dgm:cxn modelId="{CB84526C-8B10-4F28-A948-AAD11FDEF196}" type="presOf" srcId="{952D755E-F2EB-4A1A-87DA-A9E595BAB781}" destId="{4AEA2651-2FC6-4B2F-BF71-F36D4F0B3420}" srcOrd="0" destOrd="0" presId="urn:microsoft.com/office/officeart/2005/8/layout/process4"/>
    <dgm:cxn modelId="{8D1F9149-5DD9-40FF-B52B-5A69E11F3E59}" type="presOf" srcId="{88666A16-6B41-439C-8F7F-C684FE8E52F1}" destId="{EA5D614A-D7FA-4A80-9B63-34623C968E43}" srcOrd="0" destOrd="0" presId="urn:microsoft.com/office/officeart/2005/8/layout/process4"/>
    <dgm:cxn modelId="{06379A10-25D1-4DC1-A78F-7574BA22ED21}" type="presOf" srcId="{1E46CF9D-EAC9-402A-82A3-6937A1A96101}" destId="{5A5F75EF-C42B-4E9F-878E-3F21F2B2F841}" srcOrd="0" destOrd="0" presId="urn:microsoft.com/office/officeart/2005/8/layout/process4"/>
    <dgm:cxn modelId="{783EA643-AE74-4F12-89A7-EB4277D2E46C}" type="presOf" srcId="{CEBD791F-BB4B-42D2-912A-4E5468EAEA4B}" destId="{4ABBCAC1-96BC-499A-A10A-4636FE69A2FB}" srcOrd="0" destOrd="0" presId="urn:microsoft.com/office/officeart/2005/8/layout/process4"/>
    <dgm:cxn modelId="{723DFF15-85C1-4EC0-934A-2EF3402A3A02}" srcId="{1E46CF9D-EAC9-402A-82A3-6937A1A96101}" destId="{CEBD791F-BB4B-42D2-912A-4E5468EAEA4B}" srcOrd="1" destOrd="0" parTransId="{E72DC1DE-4205-4440-8CFD-6AA18FBE227C}" sibTransId="{94DFF887-EEA8-4455-8410-B0A4645728C3}"/>
    <dgm:cxn modelId="{B975266F-F73F-44A3-8092-0019F64098FF}" type="presParOf" srcId="{5A5F75EF-C42B-4E9F-878E-3F21F2B2F841}" destId="{ED1AC7FC-8023-40BE-A9B9-F70E5D86F7AF}" srcOrd="0" destOrd="0" presId="urn:microsoft.com/office/officeart/2005/8/layout/process4"/>
    <dgm:cxn modelId="{4C62B752-06C3-440D-AF77-ACA0B9FAC1CF}" type="presParOf" srcId="{ED1AC7FC-8023-40BE-A9B9-F70E5D86F7AF}" destId="{4AEA2651-2FC6-4B2F-BF71-F36D4F0B3420}" srcOrd="0" destOrd="0" presId="urn:microsoft.com/office/officeart/2005/8/layout/process4"/>
    <dgm:cxn modelId="{9938BAC2-A53A-4DDD-A5E4-FA83EFEAE1E1}" type="presParOf" srcId="{5A5F75EF-C42B-4E9F-878E-3F21F2B2F841}" destId="{30E18E47-B893-4BD0-BEE9-4296C40A8D36}" srcOrd="1" destOrd="0" presId="urn:microsoft.com/office/officeart/2005/8/layout/process4"/>
    <dgm:cxn modelId="{FA0B5B15-2BD1-4FB1-8735-7872603485FA}" type="presParOf" srcId="{5A5F75EF-C42B-4E9F-878E-3F21F2B2F841}" destId="{C4A8A218-9C8E-4DEE-9EEE-AA477E7A3ED9}" srcOrd="2" destOrd="0" presId="urn:microsoft.com/office/officeart/2005/8/layout/process4"/>
    <dgm:cxn modelId="{E30D806D-8881-42DB-BCC1-1D7D30071F63}" type="presParOf" srcId="{C4A8A218-9C8E-4DEE-9EEE-AA477E7A3ED9}" destId="{4ABBCAC1-96BC-499A-A10A-4636FE69A2FB}" srcOrd="0" destOrd="0" presId="urn:microsoft.com/office/officeart/2005/8/layout/process4"/>
    <dgm:cxn modelId="{BBBDB785-4135-4E25-9C34-196FC8BA8475}" type="presParOf" srcId="{5A5F75EF-C42B-4E9F-878E-3F21F2B2F841}" destId="{DB1A1B58-4F9F-4D67-964C-9C6FDD637332}" srcOrd="3" destOrd="0" presId="urn:microsoft.com/office/officeart/2005/8/layout/process4"/>
    <dgm:cxn modelId="{2E1F898B-FE2A-464E-A125-1FD3C14F5C28}" type="presParOf" srcId="{5A5F75EF-C42B-4E9F-878E-3F21F2B2F841}" destId="{99FE95CC-BBF9-44A0-883C-66190D9DC133}" srcOrd="4" destOrd="0" presId="urn:microsoft.com/office/officeart/2005/8/layout/process4"/>
    <dgm:cxn modelId="{18B7D735-738A-4EBB-AB4D-A08BD8BFE0B5}" type="presParOf" srcId="{99FE95CC-BBF9-44A0-883C-66190D9DC133}" destId="{EA5D614A-D7FA-4A80-9B63-34623C968E4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A32FC1-A1E8-4E97-BD97-F6676264358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A19401-06CF-45CB-86DE-F11FEDF8BA47}">
      <dgm:prSet phldrT="[Text]" custT="1"/>
      <dgm:spPr>
        <a:solidFill>
          <a:schemeClr val="bg2">
            <a:lumMod val="90000"/>
          </a:schemeClr>
        </a:solidFill>
      </dgm:spPr>
      <dgm:t>
        <a:bodyPr/>
        <a:lstStyle/>
        <a:p>
          <a:pPr algn="ctr"/>
          <a:r>
            <a:rPr lang="bn-BD" sz="72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পাঠ</a:t>
          </a:r>
          <a:r>
            <a:rPr lang="bn-BD" sz="72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BD" sz="72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শি</a:t>
          </a:r>
          <a:r>
            <a:rPr lang="bn-BD" sz="7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রো</a:t>
          </a:r>
          <a:r>
            <a:rPr lang="bn-BD" sz="7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না</a:t>
          </a:r>
          <a:r>
            <a:rPr lang="bn-BD" sz="72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মঃ</a:t>
          </a:r>
        </a:p>
        <a:p>
          <a:pPr algn="ctr"/>
          <a:r>
            <a:rPr lang="bn-BD" sz="8000" b="1" dirty="0" smtClean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কা</a:t>
          </a:r>
          <a:r>
            <a:rPr lang="bn-BD" sz="8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জ</a:t>
          </a:r>
          <a:r>
            <a:rPr lang="bn-BD" sz="8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লা</a:t>
          </a:r>
          <a:r>
            <a:rPr lang="bn-BD" sz="8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দি</a:t>
          </a:r>
          <a:r>
            <a:rPr lang="bn-BD" sz="8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দি </a:t>
          </a:r>
          <a:endParaRPr lang="en-US" sz="8000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FB9D666F-CF46-43C7-A483-247465AE3125}" type="parTrans" cxnId="{6A3D5656-30A6-41FD-909A-8F2CD42FC63E}">
      <dgm:prSet/>
      <dgm:spPr/>
      <dgm:t>
        <a:bodyPr/>
        <a:lstStyle/>
        <a:p>
          <a:endParaRPr lang="en-US"/>
        </a:p>
      </dgm:t>
    </dgm:pt>
    <dgm:pt modelId="{E9BD46EE-5108-4B35-A989-F54C8165136D}" type="sibTrans" cxnId="{6A3D5656-30A6-41FD-909A-8F2CD42FC63E}">
      <dgm:prSet/>
      <dgm:spPr/>
      <dgm:t>
        <a:bodyPr/>
        <a:lstStyle/>
        <a:p>
          <a:endParaRPr lang="en-US"/>
        </a:p>
      </dgm:t>
    </dgm:pt>
    <dgm:pt modelId="{AC7F2C81-688D-4650-A8FA-BFEEF167B4D1}" type="pres">
      <dgm:prSet presAssocID="{D1A32FC1-A1E8-4E97-BD97-F6676264358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C46D35-366B-4E86-B608-A267ACBF6E65}" type="pres">
      <dgm:prSet presAssocID="{97A19401-06CF-45CB-86DE-F11FEDF8BA47}" presName="parentText" presStyleLbl="node1" presStyleIdx="0" presStyleCnt="1" custAng="10800000" custFlipVert="1" custScaleX="99999" custScaleY="2000000" custLinFactNeighborX="11322" custLinFactNeighborY="-97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3D5656-30A6-41FD-909A-8F2CD42FC63E}" srcId="{D1A32FC1-A1E8-4E97-BD97-F66762643584}" destId="{97A19401-06CF-45CB-86DE-F11FEDF8BA47}" srcOrd="0" destOrd="0" parTransId="{FB9D666F-CF46-43C7-A483-247465AE3125}" sibTransId="{E9BD46EE-5108-4B35-A989-F54C8165136D}"/>
    <dgm:cxn modelId="{EE352598-E206-4F30-9FFF-8E70C2B13347}" type="presOf" srcId="{97A19401-06CF-45CB-86DE-F11FEDF8BA47}" destId="{6EC46D35-366B-4E86-B608-A267ACBF6E65}" srcOrd="0" destOrd="0" presId="urn:microsoft.com/office/officeart/2005/8/layout/vList2"/>
    <dgm:cxn modelId="{7B53A5E0-3264-4163-81AF-EC93F889AFCD}" type="presOf" srcId="{D1A32FC1-A1E8-4E97-BD97-F66762643584}" destId="{AC7F2C81-688D-4650-A8FA-BFEEF167B4D1}" srcOrd="0" destOrd="0" presId="urn:microsoft.com/office/officeart/2005/8/layout/vList2"/>
    <dgm:cxn modelId="{C86C18F6-04AB-4F2F-BC43-EFA64ADF29C6}" type="presParOf" srcId="{AC7F2C81-688D-4650-A8FA-BFEEF167B4D1}" destId="{6EC46D35-366B-4E86-B608-A267ACBF6E6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EA2651-2FC6-4B2F-BF71-F36D4F0B3420}">
      <dsp:nvSpPr>
        <dsp:cNvPr id="0" name=""/>
        <dsp:cNvSpPr/>
      </dsp:nvSpPr>
      <dsp:spPr>
        <a:xfrm>
          <a:off x="0" y="3501880"/>
          <a:ext cx="9144000" cy="1603519"/>
        </a:xfrm>
        <a:prstGeom prst="rect">
          <a:avLst/>
        </a:prstGeom>
        <a:gradFill rotWithShape="1">
          <a:gsLst>
            <a:gs pos="0">
              <a:schemeClr val="dk1">
                <a:lumMod val="110000"/>
                <a:satMod val="105000"/>
                <a:tint val="67000"/>
              </a:schemeClr>
            </a:gs>
            <a:gs pos="50000">
              <a:schemeClr val="dk1">
                <a:lumMod val="105000"/>
                <a:satMod val="103000"/>
                <a:tint val="73000"/>
              </a:schemeClr>
            </a:gs>
            <a:gs pos="100000">
              <a:schemeClr val="dk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পাঠ্যাংশঃ</a:t>
          </a:r>
          <a:r>
            <a:rPr lang="en-US" sz="3200" b="1" kern="1200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BD" sz="3200" b="1" kern="1200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বাঁশ বাগানে মাথার উপর-----</a:t>
          </a:r>
          <a:r>
            <a:rPr lang="bn-IN" sz="3200" b="1" kern="1200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দিদি বলে’ ডাকি, তখন</a:t>
          </a:r>
          <a:r>
            <a:rPr lang="en-US" sz="3200" b="1" kern="1200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।</a:t>
          </a:r>
          <a:r>
            <a:rPr lang="bn-BD" sz="3200" b="1" kern="1200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	</a:t>
          </a:r>
          <a:endParaRPr lang="en-US" sz="3200" b="1" kern="1200" cap="none" spc="0" dirty="0">
            <a:ln w="9525">
              <a:solidFill>
                <a:schemeClr val="bg1"/>
              </a:solidFill>
              <a:prstDash val="solid"/>
            </a:ln>
            <a:solidFill>
              <a:schemeClr val="tx1"/>
            </a:solidFill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0" y="3501880"/>
        <a:ext cx="9144000" cy="1603519"/>
      </dsp:txXfrm>
    </dsp:sp>
    <dsp:sp modelId="{4ABBCAC1-96BC-499A-A10A-4636FE69A2FB}">
      <dsp:nvSpPr>
        <dsp:cNvPr id="0" name=""/>
        <dsp:cNvSpPr/>
      </dsp:nvSpPr>
      <dsp:spPr>
        <a:xfrm rot="10800000">
          <a:off x="0" y="1752597"/>
          <a:ext cx="9144000" cy="1754882"/>
        </a:xfrm>
        <a:prstGeom prst="upArrowCallou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69392" tIns="469392" rIns="469392" bIns="469392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600" b="1" kern="12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পাঠ</a:t>
          </a:r>
          <a:r>
            <a:rPr lang="bn-BD" sz="66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BD" sz="66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শিরোনামঃ</a:t>
          </a:r>
          <a:r>
            <a:rPr lang="en-US" sz="66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BD" sz="66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কাজলা দিদি</a:t>
          </a:r>
          <a:endParaRPr lang="en-US" sz="66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 rot="10800000">
        <a:off x="0" y="1752597"/>
        <a:ext cx="9144000" cy="1140270"/>
      </dsp:txXfrm>
    </dsp:sp>
    <dsp:sp modelId="{EA5D614A-D7FA-4A80-9B63-34623C968E43}">
      <dsp:nvSpPr>
        <dsp:cNvPr id="0" name=""/>
        <dsp:cNvSpPr/>
      </dsp:nvSpPr>
      <dsp:spPr>
        <a:xfrm rot="10800000">
          <a:off x="0" y="0"/>
          <a:ext cx="9144000" cy="1804106"/>
        </a:xfrm>
        <a:prstGeom prst="upArrowCallou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84048" tIns="384048" rIns="384048" bIns="384048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5400" b="1" kern="1200" dirty="0" smtClean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শ্রেণিঃ</a:t>
          </a:r>
          <a:r>
            <a:rPr lang="en-US" sz="5400" b="1" kern="1200" dirty="0" smtClean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BD" sz="5400" b="1" kern="1200" dirty="0" smtClean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৪র্থ</a:t>
          </a:r>
          <a:r>
            <a:rPr lang="bn-BD" sz="5400" b="1" kern="1200" dirty="0" smtClean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bn-BD" sz="5400" b="1" kern="12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বিষয়ঃ</a:t>
          </a:r>
          <a:r>
            <a:rPr lang="en-US" sz="5400" b="1" kern="12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BD" sz="5400" b="1" kern="12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বাংলা</a:t>
          </a:r>
          <a:r>
            <a:rPr lang="bn-BD" sz="5400" b="1" kern="1200" dirty="0" smtClean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bn-BD" sz="54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সময়ঃ</a:t>
          </a:r>
          <a:r>
            <a:rPr lang="en-US" sz="54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৪</a:t>
          </a:r>
          <a:r>
            <a:rPr lang="bn-BD" sz="54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০মি.</a:t>
          </a:r>
          <a:endParaRPr lang="en-US" sz="5400" b="1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 rot="10800000">
        <a:off x="0" y="0"/>
        <a:ext cx="9144000" cy="11722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C46D35-366B-4E86-B608-A267ACBF6E65}">
      <dsp:nvSpPr>
        <dsp:cNvPr id="0" name=""/>
        <dsp:cNvSpPr/>
      </dsp:nvSpPr>
      <dsp:spPr>
        <a:xfrm rot="10800000" flipV="1">
          <a:off x="80" y="1"/>
          <a:ext cx="4038519" cy="6851302"/>
        </a:xfrm>
        <a:prstGeom prst="roundRect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7200" b="1" kern="12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পাঠ</a:t>
          </a:r>
          <a:r>
            <a:rPr lang="bn-BD" sz="7200" b="1" kern="12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BD" sz="7200" b="1" kern="12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শি</a:t>
          </a:r>
          <a:r>
            <a:rPr lang="bn-BD" sz="7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রো</a:t>
          </a:r>
          <a:r>
            <a:rPr lang="bn-BD" sz="72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না</a:t>
          </a:r>
          <a:r>
            <a:rPr lang="bn-BD" sz="7200" b="1" kern="12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মঃ</a:t>
          </a:r>
        </a:p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8000" b="1" kern="1200" dirty="0" smtClean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কা</a:t>
          </a:r>
          <a:r>
            <a:rPr lang="bn-BD" sz="80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জ</a:t>
          </a:r>
          <a:r>
            <a:rPr lang="bn-BD" sz="8000" b="1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লা</a:t>
          </a:r>
          <a:r>
            <a:rPr lang="bn-BD" sz="8000" b="1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দি</a:t>
          </a:r>
          <a:r>
            <a:rPr lang="bn-BD" sz="80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দি </a:t>
          </a:r>
          <a:endParaRPr lang="en-US" sz="8000" b="1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 rot="-10800000">
        <a:off x="197224" y="197145"/>
        <a:ext cx="3644231" cy="64570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CF8719-76EF-44E8-9FE9-9FE1714BCBA2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1300B-548E-4D90-8BE6-71D77F036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455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752D0-F8C4-4211-ABD4-3AB1698DBB6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94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BCD3-B62B-4CB3-927D-C55C3A3C9EB4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08BD8-534D-4CBE-8FD7-2C4896905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32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BCD3-B62B-4CB3-927D-C55C3A3C9EB4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08BD8-534D-4CBE-8FD7-2C4896905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463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BCD3-B62B-4CB3-927D-C55C3A3C9EB4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08BD8-534D-4CBE-8FD7-2C4896905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3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BCD3-B62B-4CB3-927D-C55C3A3C9EB4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08BD8-534D-4CBE-8FD7-2C4896905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299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BCD3-B62B-4CB3-927D-C55C3A3C9EB4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08BD8-534D-4CBE-8FD7-2C4896905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564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BCD3-B62B-4CB3-927D-C55C3A3C9EB4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08BD8-534D-4CBE-8FD7-2C4896905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13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BCD3-B62B-4CB3-927D-C55C3A3C9EB4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08BD8-534D-4CBE-8FD7-2C4896905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428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BCD3-B62B-4CB3-927D-C55C3A3C9EB4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08BD8-534D-4CBE-8FD7-2C4896905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08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BCD3-B62B-4CB3-927D-C55C3A3C9EB4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08BD8-534D-4CBE-8FD7-2C4896905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553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BCD3-B62B-4CB3-927D-C55C3A3C9EB4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08BD8-534D-4CBE-8FD7-2C4896905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213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BCD3-B62B-4CB3-927D-C55C3A3C9EB4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08BD8-534D-4CBE-8FD7-2C4896905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611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FBCD3-B62B-4CB3-927D-C55C3A3C9EB4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08BD8-534D-4CBE-8FD7-2C4896905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617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autiful_River_Wallpaper_aes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5" name="Flowchart: Punched Tape 4"/>
          <p:cNvSpPr/>
          <p:nvPr/>
        </p:nvSpPr>
        <p:spPr>
          <a:xfrm>
            <a:off x="4114800" y="0"/>
            <a:ext cx="3886200" cy="6858000"/>
          </a:xfrm>
          <a:prstGeom prst="flowChartPunchedTap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19801" y="609600"/>
            <a:ext cx="835399" cy="56647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bn-BD" sz="115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স্বা</a:t>
            </a:r>
            <a:r>
              <a:rPr lang="bn-BD" sz="138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গ</a:t>
            </a:r>
            <a:r>
              <a:rPr lang="bn-BD" sz="11500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ত</a:t>
            </a:r>
            <a:r>
              <a:rPr lang="bn-BD" sz="115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ম</a:t>
            </a:r>
            <a:endParaRPr lang="en-US" sz="88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01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524000" y="533400"/>
            <a:ext cx="4572000" cy="52578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971551"/>
            <a:ext cx="3429000" cy="45361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Donut 8"/>
          <p:cNvSpPr/>
          <p:nvPr/>
        </p:nvSpPr>
        <p:spPr>
          <a:xfrm>
            <a:off x="6172200" y="228600"/>
            <a:ext cx="4495800" cy="6324600"/>
          </a:xfrm>
          <a:prstGeom prst="donut">
            <a:avLst>
              <a:gd name="adj" fmla="val 4322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9" descr="1333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457200"/>
            <a:ext cx="4038600" cy="5867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869" y="533400"/>
            <a:ext cx="876300" cy="876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2663317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14476"/>
            <a:ext cx="4572000" cy="5343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14476"/>
            <a:ext cx="4572000" cy="53435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6221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2"/>
          <p:cNvSpPr/>
          <p:nvPr/>
        </p:nvSpPr>
        <p:spPr>
          <a:xfrm>
            <a:off x="1549400" y="0"/>
            <a:ext cx="9118600" cy="68580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কাজলা দিদি</a:t>
            </a:r>
          </a:p>
          <a:p>
            <a:pPr algn="ctr"/>
            <a:r>
              <a:rPr lang="bn-IN" sz="8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যতীন্দ্রনাথ- মোহন বাগচী</a:t>
            </a:r>
            <a:endParaRPr lang="en-US" sz="8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2336800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0"/>
            <a:ext cx="2336800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48279">
            <a:off x="7955075" y="4666258"/>
            <a:ext cx="3190651" cy="1714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04138">
            <a:off x="1132438" y="4666259"/>
            <a:ext cx="3190651" cy="1714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23889" y="5523509"/>
            <a:ext cx="1769622" cy="10898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348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/>
          <p:cNvSpPr/>
          <p:nvPr/>
        </p:nvSpPr>
        <p:spPr>
          <a:xfrm>
            <a:off x="1905000" y="190500"/>
            <a:ext cx="8382000" cy="6477000"/>
          </a:xfrm>
          <a:prstGeom prst="flowChartPunchedTape">
            <a:avLst/>
          </a:prstGeom>
          <a:gradFill flip="none" rotWithShape="1">
            <a:gsLst>
              <a:gs pos="0">
                <a:srgbClr val="00B050"/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8100000" scaled="1"/>
            <a:tileRect/>
          </a:gradFill>
          <a:ln cmpd="thickThin">
            <a:gradFill flip="none" rotWithShape="1">
              <a:gsLst>
                <a:gs pos="0">
                  <a:srgbClr val="C00000"/>
                </a:gs>
                <a:gs pos="50000">
                  <a:srgbClr val="002060"/>
                </a:gs>
                <a:gs pos="100000">
                  <a:srgbClr val="FFFF00"/>
                </a:gs>
              </a:gsLst>
              <a:lin ang="13500000" scaled="1"/>
              <a:tileRect/>
            </a:gradFill>
          </a:ln>
          <a:effectLst>
            <a:glow rad="127000">
              <a:schemeClr val="accent2">
                <a:lumMod val="50000"/>
              </a:schemeClr>
            </a:glow>
            <a:outerShdw blurRad="40000" dist="23000" dir="5400000" rotWithShape="0">
              <a:srgbClr val="C00000">
                <a:alpha val="3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বাঁশ বাগানে মাথার উপরর চাঁদ উঠেছেওই---</a:t>
            </a:r>
          </a:p>
          <a:p>
            <a:r>
              <a:rPr lang="b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মাগো, আমার শোলক বলা কাজলা  দিদি কই? </a:t>
            </a:r>
          </a:p>
          <a:p>
            <a:r>
              <a:rPr lang="b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পুকুর ধারে নেবুর তলে থোকায় থোকায় জোনাই জ্বলে,</a:t>
            </a:r>
          </a:p>
          <a:p>
            <a:r>
              <a:rPr lang="b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ফুলের গন্ধে ঘুম আসে না, একলা জেগে ‘ রই; </a:t>
            </a:r>
          </a:p>
          <a:p>
            <a:r>
              <a:rPr lang="b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মাগো, আমার কোলের কাছে কাছে কাজলা  দিদি কই? </a:t>
            </a:r>
          </a:p>
          <a:p>
            <a:r>
              <a:rPr lang="b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সে দিন হ’ তে দিদিকে আর কেনই বা না ডাকো, 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দিদির কথায় আঁচল দিয়ে মুখটি কেন ঢাকো? </a:t>
            </a:r>
          </a:p>
          <a:p>
            <a:r>
              <a:rPr lang="b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খাবার খেতে আসি যখন দিদি বলে’ ডাকি, তখন 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824" y="6178732"/>
            <a:ext cx="868883" cy="609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620" y="6214654"/>
            <a:ext cx="868883" cy="609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820" y="6260374"/>
            <a:ext cx="868883" cy="609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607" y="6259285"/>
            <a:ext cx="868883" cy="609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394" y="6258196"/>
            <a:ext cx="868883" cy="609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181" y="6257107"/>
            <a:ext cx="868883" cy="609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974"/>
            <a:ext cx="1066800" cy="9024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4374"/>
            <a:ext cx="1066800" cy="9024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16774"/>
            <a:ext cx="1066800" cy="9024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69174"/>
            <a:ext cx="1066800" cy="90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05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Preparation 5"/>
          <p:cNvSpPr/>
          <p:nvPr/>
        </p:nvSpPr>
        <p:spPr>
          <a:xfrm>
            <a:off x="2133600" y="609600"/>
            <a:ext cx="7620000" cy="6096000"/>
          </a:xfrm>
          <a:prstGeom prst="flowChartPreparati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bn-BD" sz="11500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115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আর্দশ</a:t>
            </a:r>
            <a:r>
              <a:rPr lang="bn-BD" sz="11500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115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11500" b="1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658" y="5450886"/>
            <a:ext cx="2419350" cy="13287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80895"/>
            <a:ext cx="2419350" cy="132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12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41910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Flowchart: Punched Tape 3"/>
          <p:cNvSpPr/>
          <p:nvPr/>
        </p:nvSpPr>
        <p:spPr>
          <a:xfrm rot="20961846">
            <a:off x="6172200" y="228600"/>
            <a:ext cx="3962400" cy="2209800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</a:t>
            </a:r>
            <a:r>
              <a:rPr lang="bn-BD" sz="8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8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 rot="21144634">
            <a:off x="5638800" y="2590800"/>
            <a:ext cx="5029200" cy="42672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ছাএ </a:t>
            </a:r>
            <a:r>
              <a:rPr lang="bn-BD" sz="6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ছাএীরা</a:t>
            </a:r>
            <a:r>
              <a:rPr lang="bn-BD" sz="6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bn-BD" sz="6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করবে</a:t>
            </a:r>
            <a:r>
              <a:rPr lang="bn-BD" sz="6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6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25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yrr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0"/>
            <a:ext cx="9143999" cy="6858000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1524000" y="0"/>
            <a:ext cx="9144000" cy="6858000"/>
          </a:xfrm>
          <a:prstGeom prst="horizontalScroll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bn-BD" sz="9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র্থীর</a:t>
            </a:r>
            <a:r>
              <a:rPr lang="bn-BD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নিরব</a:t>
            </a:r>
            <a:r>
              <a:rPr lang="bn-BD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9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2743200"/>
          </a:xfrm>
          <a:prstGeom prst="rect">
            <a:avLst/>
          </a:prstGeom>
        </p:spPr>
      </p:pic>
      <p:pic>
        <p:nvPicPr>
          <p:cNvPr id="5" name="Picture 4" descr="2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4114800"/>
            <a:ext cx="9144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04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4724400" y="0"/>
            <a:ext cx="2983948" cy="6858000"/>
          </a:xfrm>
          <a:prstGeom prst="wave">
            <a:avLst>
              <a:gd name="adj1" fmla="val 12500"/>
              <a:gd name="adj2" fmla="val -1333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bn-BD" sz="8000" b="1" dirty="0">
                <a:ln w="11430"/>
                <a:solidFill>
                  <a:srgbClr val="C040B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8000" b="1" dirty="0">
              <a:ln w="11430"/>
              <a:solidFill>
                <a:srgbClr val="C040B7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1524000" y="0"/>
            <a:ext cx="3200400" cy="6858000"/>
          </a:xfrm>
          <a:prstGeom prst="flowChartAlternate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bn-BD" sz="6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bn-BD" sz="6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করে </a:t>
            </a:r>
            <a:r>
              <a:rPr lang="bn-BD" sz="6000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bn-BD" sz="6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bn-BD" sz="6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bn-BD" sz="6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bn-BD" sz="6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সহায়তা</a:t>
            </a:r>
            <a:r>
              <a:rPr lang="bn-BD" sz="6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করব</a:t>
            </a:r>
            <a:r>
              <a:rPr lang="bn-BD" sz="60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60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7772400" y="0"/>
            <a:ext cx="2895600" cy="6858000"/>
          </a:xfrm>
          <a:prstGeom prst="clou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02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8348" y="228600"/>
            <a:ext cx="2959652" cy="6629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3615920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1b224d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0"/>
            <a:ext cx="9144000" cy="6858000"/>
          </a:xfrm>
          <a:prstGeom prst="rect">
            <a:avLst/>
          </a:prstGeom>
        </p:spPr>
      </p:pic>
      <p:sp>
        <p:nvSpPr>
          <p:cNvPr id="6" name="Horizontal Scroll 5"/>
          <p:cNvSpPr/>
          <p:nvPr/>
        </p:nvSpPr>
        <p:spPr>
          <a:xfrm>
            <a:off x="3733800" y="0"/>
            <a:ext cx="4419600" cy="6858000"/>
          </a:xfrm>
          <a:prstGeom prst="horizontalScroll">
            <a:avLst>
              <a:gd name="adj" fmla="val 14251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003">
            <a:schemeClr val="dk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8800" b="1" dirty="0">
                <a:ln w="1143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bn-BD" sz="8800" b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র্থীর</a:t>
            </a:r>
            <a:r>
              <a:rPr lang="bn-BD" sz="8800" b="1" dirty="0">
                <a:ln w="11430"/>
                <a:solidFill>
                  <a:srgbClr val="FF33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8800" b="1" dirty="0">
                <a:ln w="1143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bn-BD" sz="88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bn-BD" sz="8800" b="1" dirty="0">
                <a:ln w="11430"/>
                <a:solidFill>
                  <a:srgbClr val="FF33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b="1" dirty="0">
                <a:ln w="11430"/>
                <a:solidFill>
                  <a:srgbClr val="66FF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</a:t>
            </a:r>
            <a:r>
              <a:rPr lang="bn-BD" sz="8800" b="1" dirty="0">
                <a:ln w="1143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</a:t>
            </a:r>
            <a:endParaRPr lang="en-US" sz="8800" b="1" dirty="0">
              <a:ln w="11430"/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577839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4330976" y="2264359"/>
            <a:ext cx="3626186" cy="4306014"/>
          </a:xfrm>
          <a:prstGeom prst="flowChartPunchedTape">
            <a:avLst/>
          </a:prstGeom>
          <a:noFill/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11500" b="1" dirty="0">
                <a:ln/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115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1500" b="1" dirty="0">
                <a:ln/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11500" b="1" dirty="0">
              <a:ln/>
              <a:solidFill>
                <a:srgbClr val="FF33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2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2971800"/>
          </a:xfrm>
          <a:prstGeom prst="rect">
            <a:avLst/>
          </a:prstGeom>
        </p:spPr>
      </p:pic>
      <p:pic>
        <p:nvPicPr>
          <p:cNvPr id="6" name="Picture 5" descr="2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581401"/>
            <a:ext cx="4191000" cy="3276600"/>
          </a:xfrm>
          <a:prstGeom prst="rect">
            <a:avLst/>
          </a:prstGeom>
        </p:spPr>
      </p:pic>
      <p:pic>
        <p:nvPicPr>
          <p:cNvPr id="7" name="Picture 6" descr="2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7547" y="3048001"/>
            <a:ext cx="3290455" cy="381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00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Notched Right Arrow 3"/>
          <p:cNvSpPr/>
          <p:nvPr/>
        </p:nvSpPr>
        <p:spPr>
          <a:xfrm>
            <a:off x="1524000" y="0"/>
            <a:ext cx="9144000" cy="1600200"/>
          </a:xfrm>
          <a:prstGeom prst="notch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  পরিচিতি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Vertical Scroll 4"/>
          <p:cNvSpPr/>
          <p:nvPr/>
        </p:nvSpPr>
        <p:spPr>
          <a:xfrm>
            <a:off x="4098701" y="1676400"/>
            <a:ext cx="6553200" cy="5181600"/>
          </a:xfrm>
          <a:prstGeom prst="verticalScroll">
            <a:avLst/>
          </a:prstGeom>
          <a:gradFill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তানিয়া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নাসরিন</a:t>
            </a:r>
            <a:endParaRPr lang="bn-BD" sz="4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ইসলামপুর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রকারি</a:t>
            </a:r>
            <a:r>
              <a:rPr lang="bn-BD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প্রা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থমিক</a:t>
            </a:r>
            <a:r>
              <a:rPr lang="bn-BD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বিদ্যা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লয়</a:t>
            </a:r>
            <a:endParaRPr lang="bn-BD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তাহিরপুর</a:t>
            </a:r>
            <a:r>
              <a:rPr lang="en-U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সুনামগঞ্জ</a:t>
            </a:r>
            <a:r>
              <a:rPr lang="en-U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6t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981200"/>
            <a:ext cx="3220038" cy="419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02353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Arrow 10"/>
          <p:cNvSpPr/>
          <p:nvPr/>
        </p:nvSpPr>
        <p:spPr>
          <a:xfrm>
            <a:off x="1801692" y="990601"/>
            <a:ext cx="8522788" cy="5144927"/>
          </a:xfrm>
          <a:prstGeom prst="rightArrow">
            <a:avLst>
              <a:gd name="adj1" fmla="val 50000"/>
              <a:gd name="adj2" fmla="val 65276"/>
            </a:avLst>
          </a:prstGeom>
          <a:noFill/>
          <a:effectLst>
            <a:glow rad="127000">
              <a:srgbClr val="66FF66"/>
            </a:glow>
            <a:outerShdw blurRad="50800" dist="38100" dir="8100000" algn="tr" rotWithShape="0">
              <a:srgbClr val="C00000">
                <a:alpha val="40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</a:t>
            </a:r>
            <a:r>
              <a:rPr lang="bn-BD" sz="88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bn-BD" sz="8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8800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দি</a:t>
            </a:r>
            <a:r>
              <a:rPr lang="bn-BD" sz="88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য়ে</a:t>
            </a:r>
            <a:endParaRPr lang="en-US" sz="88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809206" y="342900"/>
            <a:ext cx="629195" cy="381000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50000">
                <a:srgbClr val="002060"/>
              </a:gs>
              <a:gs pos="100000">
                <a:srgbClr val="FFFF00"/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123803" y="342900"/>
            <a:ext cx="629195" cy="381000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50000">
                <a:srgbClr val="002060"/>
              </a:gs>
              <a:gs pos="100000">
                <a:srgbClr val="FFFF00"/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438400" y="342900"/>
            <a:ext cx="629195" cy="381000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50000">
                <a:srgbClr val="002060"/>
              </a:gs>
              <a:gs pos="100000">
                <a:srgbClr val="FFFF00"/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752997" y="342900"/>
            <a:ext cx="629195" cy="381000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50000">
                <a:srgbClr val="002060"/>
              </a:gs>
              <a:gs pos="100000">
                <a:srgbClr val="FFFF00"/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8227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73628" y="854092"/>
            <a:ext cx="7010400" cy="52578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কবিতাটির কবির নাম কি?</a:t>
            </a:r>
          </a:p>
          <a:p>
            <a:pPr algn="just"/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কজলা দিদি কোথায় গেছে?</a:t>
            </a:r>
          </a:p>
          <a:p>
            <a:pPr algn="just"/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কখন কাজলা দিদির কথা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বেশি মনে পড়ে?</a:t>
            </a:r>
          </a:p>
          <a:p>
            <a:pPr algn="just"/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৪।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কোথায় জোনাকি জ্বলে?</a:t>
            </a:r>
          </a:p>
          <a:p>
            <a:pPr algn="just"/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৫।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কে শোলক বলতেন?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1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076266"/>
            <a:ext cx="2514600" cy="17817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1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4968282"/>
            <a:ext cx="2667000" cy="18897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1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"/>
            <a:ext cx="2514600" cy="17817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1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1"/>
            <a:ext cx="2514600" cy="17817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images_0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905000"/>
            <a:ext cx="1333500" cy="2819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images_0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500" y="1981200"/>
            <a:ext cx="1333500" cy="2819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images_0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0"/>
            <a:ext cx="3867150" cy="914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images_0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5943600"/>
            <a:ext cx="3867150" cy="914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67283046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ross 2"/>
          <p:cNvSpPr/>
          <p:nvPr/>
        </p:nvSpPr>
        <p:spPr>
          <a:xfrm>
            <a:off x="1524000" y="0"/>
            <a:ext cx="9144000" cy="6858000"/>
          </a:xfrm>
          <a:prstGeom prst="plus">
            <a:avLst>
              <a:gd name="adj" fmla="val 35255"/>
            </a:avLst>
          </a:prstGeom>
          <a:noFill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13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মূ</a:t>
            </a:r>
            <a:r>
              <a:rPr lang="bn-IN" sz="13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ল্যা</a:t>
            </a:r>
            <a:r>
              <a:rPr lang="bn-IN" sz="138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য়</a:t>
            </a:r>
            <a:r>
              <a:rPr lang="bn-IN" sz="138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</a:t>
            </a:r>
            <a:r>
              <a:rPr lang="bn-IN" sz="13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IN" sz="6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১৫</a:t>
            </a:r>
            <a:r>
              <a:rPr lang="bn-IN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মি</a:t>
            </a:r>
            <a:r>
              <a:rPr lang="bn-IN" sz="6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sz="13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5400"/>
            <a:ext cx="4267200" cy="2260600"/>
          </a:xfrm>
          <a:prstGeom prst="rect">
            <a:avLst/>
          </a:prstGeom>
          <a:solidFill>
            <a:srgbClr val="C040B7"/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597400"/>
            <a:ext cx="42672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27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Ribbon 2"/>
          <p:cNvSpPr/>
          <p:nvPr/>
        </p:nvSpPr>
        <p:spPr>
          <a:xfrm>
            <a:off x="1524000" y="0"/>
            <a:ext cx="9144000" cy="6858000"/>
          </a:xfrm>
          <a:prstGeom prst="ribbon">
            <a:avLst>
              <a:gd name="adj1" fmla="val 21361"/>
              <a:gd name="adj2" fmla="val 75000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r>
              <a:rPr lang="bn-BD" sz="8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টির</a:t>
            </a:r>
            <a:r>
              <a:rPr lang="bn-BD" sz="88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bn-BD" sz="88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আট</a:t>
            </a:r>
            <a:r>
              <a:rPr lang="bn-BD" sz="88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b="1" dirty="0">
                <a:solidFill>
                  <a:srgbClr val="55AB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লাইন</a:t>
            </a:r>
            <a:r>
              <a:rPr lang="bn-BD" sz="88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মুখস্থ</a:t>
            </a:r>
            <a:r>
              <a:rPr lang="bn-BD" sz="88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bn-BD" sz="88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8800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800" b="1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02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447800"/>
            <a:ext cx="1143000" cy="5410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02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0" y="1447800"/>
            <a:ext cx="1143000" cy="5410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4457700" y="152400"/>
            <a:ext cx="3276600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772919631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1549758" y="2362200"/>
            <a:ext cx="9144000" cy="4343400"/>
          </a:xfrm>
          <a:prstGeom prst="flowChartPunched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 </a:t>
            </a:r>
            <a:r>
              <a:rPr lang="bn-BD" sz="6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দিদি </a:t>
            </a:r>
            <a:r>
              <a:rPr lang="bn-BD" sz="6000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bn-BD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৫টি</a:t>
            </a:r>
            <a:r>
              <a:rPr lang="bn-BD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বাক্য </a:t>
            </a:r>
            <a:r>
              <a:rPr lang="bn-BD" sz="6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নিজের</a:t>
            </a:r>
            <a:r>
              <a:rPr lang="bn-BD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ভাষায়</a:t>
            </a:r>
            <a:r>
              <a:rPr lang="bn-BD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bn-BD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r>
              <a:rPr lang="bn-BD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1524000" y="0"/>
            <a:ext cx="5105400" cy="2362200"/>
          </a:xfrm>
          <a:prstGeom prst="wedgeEllipseCallout">
            <a:avLst>
              <a:gd name="adj1" fmla="val -24755"/>
              <a:gd name="adj2" fmla="val 72635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sz="72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37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905000" y="33271"/>
            <a:ext cx="2819402" cy="3884107"/>
          </a:xfrm>
          <a:prstGeom prst="irregularSeal2">
            <a:avLst/>
          </a:prstGeom>
          <a:blipFill>
            <a:blip r:embed="rId2"/>
            <a:tile tx="0" ty="0" sx="100000" sy="100000" flip="none" algn="tl"/>
          </a:blipFill>
          <a:ln w="28575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solidFill>
                  <a:srgbClr val="C040B7"/>
                </a:solidFill>
                <a:latin typeface="NikoshBAN" pitchFamily="2" charset="0"/>
                <a:cs typeface="NikoshBAN" pitchFamily="2" charset="0"/>
              </a:rPr>
              <a:t>ভা</a:t>
            </a:r>
            <a:r>
              <a:rPr lang="bn-BD" sz="72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লো</a:t>
            </a:r>
            <a:endParaRPr lang="en-US" sz="72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Explosion 1 3"/>
          <p:cNvSpPr/>
          <p:nvPr/>
        </p:nvSpPr>
        <p:spPr>
          <a:xfrm>
            <a:off x="8001000" y="3002998"/>
            <a:ext cx="2307382" cy="3747604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</a:t>
            </a:r>
          </a:p>
          <a:p>
            <a:pPr algn="ctr"/>
            <a:r>
              <a:rPr lang="bn-BD" sz="6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21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1" y="4114800"/>
            <a:ext cx="2819401" cy="274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21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0"/>
            <a:ext cx="2819401" cy="274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21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1" y="2133600"/>
            <a:ext cx="2819401" cy="274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91890067"/>
      </p:ext>
    </p:extLst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1539240" y="19594"/>
            <a:ext cx="9144000" cy="1576668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9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96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</a:t>
            </a:r>
            <a:r>
              <a:rPr lang="bn-BD" sz="96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চিতি</a:t>
            </a:r>
            <a:endParaRPr lang="en-US" sz="8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1524000" y="1676400"/>
          <a:ext cx="9144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2058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uble Wave 2"/>
          <p:cNvSpPr/>
          <p:nvPr/>
        </p:nvSpPr>
        <p:spPr>
          <a:xfrm>
            <a:off x="1524000" y="0"/>
            <a:ext cx="2514600" cy="6858000"/>
          </a:xfrm>
          <a:prstGeom prst="doubleWav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8800" b="1" dirty="0">
              <a:solidFill>
                <a:srgbClr val="C040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8800" b="1" dirty="0">
                <a:solidFill>
                  <a:srgbClr val="C040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bn-BD" sz="88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88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4038600" y="0"/>
            <a:ext cx="6629400" cy="6858000"/>
          </a:xfrm>
          <a:prstGeom prst="horizontalScroll">
            <a:avLst/>
          </a:prstGeom>
          <a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শোনা</a:t>
            </a:r>
            <a: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২.</a:t>
            </a:r>
            <a:r>
              <a:rPr lang="bn-BD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.৪ </a:t>
            </a:r>
            <a:r>
              <a:rPr lang="bn-BD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মূলভাব</a:t>
            </a:r>
            <a: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pPr algn="just"/>
            <a:r>
              <a:rPr lang="en-US" sz="3200" b="1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.১.২ </a:t>
            </a:r>
            <a:r>
              <a:rPr lang="en-US" sz="3200" b="1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32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32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ছন্দে</a:t>
            </a:r>
            <a:r>
              <a:rPr lang="en-US" sz="32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32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32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পারবে।</a:t>
            </a:r>
          </a:p>
          <a:p>
            <a:pPr algn="just"/>
            <a:r>
              <a:rPr lang="en-US" sz="3200" b="1" dirty="0" err="1">
                <a:solidFill>
                  <a:srgbClr val="66FF66"/>
                </a:solidFill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3200" b="1" dirty="0">
                <a:solidFill>
                  <a:srgbClr val="66FF66"/>
                </a:solidFill>
                <a:latin typeface="NikoshBAN" pitchFamily="2" charset="0"/>
                <a:cs typeface="NikoshBAN" pitchFamily="2" charset="0"/>
              </a:rPr>
              <a:t> ১.৫.১ </a:t>
            </a:r>
            <a:r>
              <a:rPr lang="en-US" sz="3200" b="1" dirty="0" err="1">
                <a:solidFill>
                  <a:srgbClr val="66FF66"/>
                </a:solidFill>
                <a:latin typeface="NikoshBAN" pitchFamily="2" charset="0"/>
                <a:cs typeface="NikoshBAN" pitchFamily="2" charset="0"/>
              </a:rPr>
              <a:t>বিরামচিহ্ন</a:t>
            </a:r>
            <a:r>
              <a:rPr lang="en-US" sz="3200" b="1" dirty="0">
                <a:solidFill>
                  <a:srgbClr val="66FF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66FF66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200" b="1" dirty="0">
                <a:solidFill>
                  <a:srgbClr val="66FF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66FF66"/>
                </a:solidFill>
                <a:latin typeface="NikoshBAN" pitchFamily="2" charset="0"/>
                <a:cs typeface="NikoshBAN" pitchFamily="2" charset="0"/>
              </a:rPr>
              <a:t>স্তবক</a:t>
            </a:r>
            <a:r>
              <a:rPr lang="en-US" sz="3200" b="1" dirty="0">
                <a:solidFill>
                  <a:srgbClr val="66FF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66FF66"/>
                </a:solidFill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3200" b="1" dirty="0">
                <a:solidFill>
                  <a:srgbClr val="66FF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66FF66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3200" b="1" dirty="0">
              <a:solidFill>
                <a:srgbClr val="66FF66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b="1" dirty="0" err="1">
                <a:solidFill>
                  <a:srgbClr val="66FF66"/>
                </a:solidFill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3200" b="1" dirty="0">
                <a:solidFill>
                  <a:srgbClr val="66FF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66FF66"/>
                </a:solidFill>
                <a:latin typeface="NikoshBAN" pitchFamily="2" charset="0"/>
                <a:cs typeface="NikoshBAN" pitchFamily="2" charset="0"/>
              </a:rPr>
              <a:t>পাঠ্যপুস্তকের</a:t>
            </a:r>
            <a:r>
              <a:rPr lang="en-US" sz="3200" b="1" dirty="0">
                <a:solidFill>
                  <a:srgbClr val="66FF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66FF66"/>
                </a:solidFill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3200" b="1" dirty="0">
                <a:solidFill>
                  <a:srgbClr val="66FF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66FF66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200" b="1" dirty="0">
                <a:solidFill>
                  <a:srgbClr val="66FF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66FF66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solidFill>
                  <a:srgbClr val="66FF66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4" descr="3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914400"/>
            <a:ext cx="2438400" cy="1752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985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2514600" y="0"/>
            <a:ext cx="3559782" cy="48768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আবেগ </a:t>
            </a:r>
            <a:r>
              <a:rPr lang="bn-BD" sz="96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সৃষ্টি</a:t>
            </a: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3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41910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Down Ribbon 4"/>
          <p:cNvSpPr/>
          <p:nvPr/>
        </p:nvSpPr>
        <p:spPr>
          <a:xfrm>
            <a:off x="5486400" y="0"/>
            <a:ext cx="5181600" cy="6858000"/>
          </a:xfrm>
          <a:prstGeom prst="ribbon">
            <a:avLst>
              <a:gd name="adj1" fmla="val 12223"/>
              <a:gd name="adj2" fmla="val 50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07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1" y="1143000"/>
            <a:ext cx="2619375" cy="5715000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9212783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112000" cy="5334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210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0" y="76200"/>
            <a:ext cx="8940800" cy="670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0" y="2641599"/>
            <a:ext cx="2857500" cy="41910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048000" y="76200"/>
            <a:ext cx="1371601" cy="1559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8937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/>
          </p:nvPr>
        </p:nvGraphicFramePr>
        <p:xfrm>
          <a:off x="6629400" y="0"/>
          <a:ext cx="40386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6ondb6.jpg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0" y="0"/>
            <a:ext cx="5029200" cy="685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7615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t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Flowchart: Punched Tape 2"/>
          <p:cNvSpPr/>
          <p:nvPr/>
        </p:nvSpPr>
        <p:spPr>
          <a:xfrm>
            <a:off x="2590800" y="1600200"/>
            <a:ext cx="7543800" cy="3657600"/>
          </a:xfrm>
          <a:prstGeom prst="flowChartPunchedTape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উপ</a:t>
            </a:r>
            <a:r>
              <a:rPr lang="en-US" sz="1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স্থাপন</a:t>
            </a:r>
            <a:endParaRPr lang="en-US" sz="13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10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267</Words>
  <Application>Microsoft Office PowerPoint</Application>
  <PresentationFormat>Widescreen</PresentationFormat>
  <Paragraphs>53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 Asadul Islam</dc:creator>
  <cp:lastModifiedBy>AHM Asadul Islam</cp:lastModifiedBy>
  <cp:revision>2</cp:revision>
  <dcterms:created xsi:type="dcterms:W3CDTF">2020-03-20T11:16:10Z</dcterms:created>
  <dcterms:modified xsi:type="dcterms:W3CDTF">2020-03-20T11:18:22Z</dcterms:modified>
</cp:coreProperties>
</file>