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78" r:id="rId7"/>
    <p:sldId id="260" r:id="rId8"/>
    <p:sldId id="263" r:id="rId9"/>
    <p:sldId id="261" r:id="rId10"/>
    <p:sldId id="269" r:id="rId11"/>
    <p:sldId id="264" r:id="rId12"/>
    <p:sldId id="265" r:id="rId13"/>
    <p:sldId id="266" r:id="rId14"/>
    <p:sldId id="267" r:id="rId15"/>
    <p:sldId id="268" r:id="rId16"/>
    <p:sldId id="283" r:id="rId17"/>
    <p:sldId id="279" r:id="rId18"/>
    <p:sldId id="280" r:id="rId19"/>
    <p:sldId id="281" r:id="rId20"/>
    <p:sldId id="28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45" autoAdjust="0"/>
  </p:normalViewPr>
  <p:slideViewPr>
    <p:cSldViewPr snapToGrid="0">
      <p:cViewPr varScale="1">
        <p:scale>
          <a:sx n="75" d="100"/>
          <a:sy n="75" d="100"/>
        </p:scale>
        <p:origin x="67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AD769-115C-4A76-8768-9893705F80F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6A5F1-1CF9-4885-9A13-E53624CFA223}">
      <dgm:prSet/>
      <dgm:spPr/>
      <dgm:t>
        <a:bodyPr/>
        <a:lstStyle/>
        <a:p>
          <a:r>
            <a:rPr lang="en-US" dirty="0" err="1">
              <a:solidFill>
                <a:srgbClr val="7030A0"/>
              </a:solidFill>
            </a:rPr>
            <a:t>শিখনফল</a:t>
          </a:r>
          <a:endParaRPr lang="en-US" dirty="0">
            <a:solidFill>
              <a:srgbClr val="7030A0"/>
            </a:solidFill>
          </a:endParaRPr>
        </a:p>
      </dgm:t>
    </dgm:pt>
    <dgm:pt modelId="{87BE9801-F6A8-4AA6-932B-DEFC1CF46378}" type="parTrans" cxnId="{61E66E5A-3DDE-4114-978E-653C2D440116}">
      <dgm:prSet/>
      <dgm:spPr/>
      <dgm:t>
        <a:bodyPr/>
        <a:lstStyle/>
        <a:p>
          <a:endParaRPr lang="en-US"/>
        </a:p>
      </dgm:t>
    </dgm:pt>
    <dgm:pt modelId="{0C4AAC3A-162C-4894-B691-89D991E623EC}" type="sibTrans" cxnId="{61E66E5A-3DDE-4114-978E-653C2D440116}">
      <dgm:prSet/>
      <dgm:spPr/>
      <dgm:t>
        <a:bodyPr/>
        <a:lstStyle/>
        <a:p>
          <a:endParaRPr lang="en-US"/>
        </a:p>
      </dgm:t>
    </dgm:pt>
    <dgm:pt modelId="{355AFE67-200F-4A6F-A4C2-9E7376003C0F}" type="pres">
      <dgm:prSet presAssocID="{7A9AD769-115C-4A76-8768-9893705F80FB}" presName="diagram" presStyleCnt="0">
        <dgm:presLayoutVars>
          <dgm:dir/>
          <dgm:resizeHandles val="exact"/>
        </dgm:presLayoutVars>
      </dgm:prSet>
      <dgm:spPr/>
    </dgm:pt>
    <dgm:pt modelId="{0429B6FF-4687-48D6-800B-48C8846E3BC5}" type="pres">
      <dgm:prSet presAssocID="{E626A5F1-1CF9-4885-9A13-E53624CFA223}" presName="arrow" presStyleLbl="node1" presStyleIdx="0" presStyleCnt="1" custScaleX="316049" custScaleY="133527" custRadScaleRad="109087" custRadScaleInc="66">
        <dgm:presLayoutVars>
          <dgm:bulletEnabled val="1"/>
        </dgm:presLayoutVars>
      </dgm:prSet>
      <dgm:spPr/>
    </dgm:pt>
  </dgm:ptLst>
  <dgm:cxnLst>
    <dgm:cxn modelId="{0BCAF60C-BCD5-447C-96FC-1DBDF7B04A8E}" type="presOf" srcId="{E626A5F1-1CF9-4885-9A13-E53624CFA223}" destId="{0429B6FF-4687-48D6-800B-48C8846E3BC5}" srcOrd="0" destOrd="0" presId="urn:microsoft.com/office/officeart/2005/8/layout/arrow5"/>
    <dgm:cxn modelId="{E7302426-ABD6-42CF-B5EF-1486ACB0E478}" type="presOf" srcId="{7A9AD769-115C-4A76-8768-9893705F80FB}" destId="{355AFE67-200F-4A6F-A4C2-9E7376003C0F}" srcOrd="0" destOrd="0" presId="urn:microsoft.com/office/officeart/2005/8/layout/arrow5"/>
    <dgm:cxn modelId="{61E66E5A-3DDE-4114-978E-653C2D440116}" srcId="{7A9AD769-115C-4A76-8768-9893705F80FB}" destId="{E626A5F1-1CF9-4885-9A13-E53624CFA223}" srcOrd="0" destOrd="0" parTransId="{87BE9801-F6A8-4AA6-932B-DEFC1CF46378}" sibTransId="{0C4AAC3A-162C-4894-B691-89D991E623EC}"/>
    <dgm:cxn modelId="{D310C94E-3EA9-473D-BAA9-3486D677A877}" type="presParOf" srcId="{355AFE67-200F-4A6F-A4C2-9E7376003C0F}" destId="{0429B6FF-4687-48D6-800B-48C8846E3BC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DC413-A214-477F-B2F8-8C155F327175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8AAFB4-13E7-486A-B646-EAF0433A1D0A}">
      <dgm:prSet custT="1"/>
      <dgm:spPr>
        <a:solidFill>
          <a:srgbClr val="FFC000"/>
        </a:solidFill>
      </dgm:spPr>
      <dgm:t>
        <a:bodyPr/>
        <a:lstStyle/>
        <a:p>
          <a:r>
            <a:rPr lang="en-US" sz="5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5400" dirty="0">
              <a:solidFill>
                <a:srgbClr val="0070C0"/>
              </a:solidFill>
            </a:rPr>
            <a:t>-</a:t>
          </a:r>
        </a:p>
      </dgm:t>
    </dgm:pt>
    <dgm:pt modelId="{84D67662-285A-4359-9B57-C009BFC7D75B}" type="parTrans" cxnId="{361BCE12-6910-4512-9FB2-A18823E9DF92}">
      <dgm:prSet/>
      <dgm:spPr/>
      <dgm:t>
        <a:bodyPr/>
        <a:lstStyle/>
        <a:p>
          <a:endParaRPr lang="en-US"/>
        </a:p>
      </dgm:t>
    </dgm:pt>
    <dgm:pt modelId="{EDA662EA-EB65-45BE-9D87-B52CEB3E7693}" type="sibTrans" cxnId="{361BCE12-6910-4512-9FB2-A18823E9DF92}">
      <dgm:prSet/>
      <dgm:spPr/>
      <dgm:t>
        <a:bodyPr/>
        <a:lstStyle/>
        <a:p>
          <a:endParaRPr lang="en-US"/>
        </a:p>
      </dgm:t>
    </dgm:pt>
    <dgm:pt modelId="{C7718FD2-865A-4E22-8AC4-37BB160903F4}">
      <dgm:prSet custT="1"/>
      <dgm:spPr>
        <a:solidFill>
          <a:srgbClr val="92D050"/>
        </a:solidFill>
      </dgm:spPr>
      <dgm:t>
        <a:bodyPr/>
        <a:lstStyle/>
        <a:p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১.বাঙালি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6800D538-89A7-455A-8908-6D4D7559F1C1}" type="parTrans" cxnId="{0962F25B-F2FE-424D-91D7-FFA5EBF9F0F1}">
      <dgm:prSet/>
      <dgm:spPr/>
      <dgm:t>
        <a:bodyPr/>
        <a:lstStyle/>
        <a:p>
          <a:endParaRPr lang="en-US"/>
        </a:p>
      </dgm:t>
    </dgm:pt>
    <dgm:pt modelId="{ACF3BCC1-2239-41B3-B7E4-DDA25E5AEF51}" type="sibTrans" cxnId="{0962F25B-F2FE-424D-91D7-FFA5EBF9F0F1}">
      <dgm:prSet/>
      <dgm:spPr/>
      <dgm:t>
        <a:bodyPr/>
        <a:lstStyle/>
        <a:p>
          <a:endParaRPr lang="en-US"/>
        </a:p>
      </dgm:t>
    </dgm:pt>
    <dgm:pt modelId="{2F08F9B2-F334-4A5B-951D-970BBC2F2F48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বাঙালির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ঐতিহ্য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সংস্কৃতির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স্বরূপ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DFADF4C-0E4F-46C8-8FA5-328B6550B816}" type="parTrans" cxnId="{D3582F89-9EB1-47F8-BE68-AB397626AA78}">
      <dgm:prSet/>
      <dgm:spPr/>
      <dgm:t>
        <a:bodyPr/>
        <a:lstStyle/>
        <a:p>
          <a:endParaRPr lang="en-US"/>
        </a:p>
      </dgm:t>
    </dgm:pt>
    <dgm:pt modelId="{BAFF5109-D973-49C2-AC2A-159282492A5F}" type="sibTrans" cxnId="{D3582F89-9EB1-47F8-BE68-AB397626AA78}">
      <dgm:prSet/>
      <dgm:spPr/>
      <dgm:t>
        <a:bodyPr/>
        <a:lstStyle/>
        <a:p>
          <a:endParaRPr lang="en-US"/>
        </a:p>
      </dgm:t>
    </dgm:pt>
    <dgm:pt modelId="{CBEFE15E-91AD-4A8D-973E-8DED8A3CDBBB}">
      <dgm:prSet custT="1"/>
      <dgm:spPr>
        <a:solidFill>
          <a:schemeClr val="accent5"/>
        </a:solidFill>
      </dgm:spPr>
      <dgm:t>
        <a:bodyPr/>
        <a:lstStyle/>
        <a:p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অসাম্প্রদায়িক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চেতনার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পরবে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885FF6-034B-48D6-81DE-8E4CD91D8CCB}" type="parTrans" cxnId="{9B2CD561-6C1F-4D60-8A79-E4B9B2EDB316}">
      <dgm:prSet/>
      <dgm:spPr/>
      <dgm:t>
        <a:bodyPr/>
        <a:lstStyle/>
        <a:p>
          <a:endParaRPr lang="en-US"/>
        </a:p>
      </dgm:t>
    </dgm:pt>
    <dgm:pt modelId="{2C04BAE0-0FD2-4513-9563-435B902609B5}" type="sibTrans" cxnId="{9B2CD561-6C1F-4D60-8A79-E4B9B2EDB316}">
      <dgm:prSet/>
      <dgm:spPr/>
      <dgm:t>
        <a:bodyPr/>
        <a:lstStyle/>
        <a:p>
          <a:endParaRPr lang="en-US"/>
        </a:p>
      </dgm:t>
    </dgm:pt>
    <dgm:pt modelId="{455F19F7-A58A-49EC-BDDA-0BC35B88679B}" type="pres">
      <dgm:prSet presAssocID="{8DBDC413-A214-477F-B2F8-8C155F32717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5334680-B2C6-4BEF-A2D9-29B4644A454E}" type="pres">
      <dgm:prSet presAssocID="{BA8AAFB4-13E7-486A-B646-EAF0433A1D0A}" presName="circle1" presStyleLbl="node1" presStyleIdx="0" presStyleCnt="4"/>
      <dgm:spPr/>
    </dgm:pt>
    <dgm:pt modelId="{F3E6985D-C62D-4305-8BD8-44739D18F997}" type="pres">
      <dgm:prSet presAssocID="{BA8AAFB4-13E7-486A-B646-EAF0433A1D0A}" presName="space" presStyleCnt="0"/>
      <dgm:spPr/>
    </dgm:pt>
    <dgm:pt modelId="{70EBFA92-3851-473C-95D1-BCA282B4F164}" type="pres">
      <dgm:prSet presAssocID="{BA8AAFB4-13E7-486A-B646-EAF0433A1D0A}" presName="rect1" presStyleLbl="alignAcc1" presStyleIdx="0" presStyleCnt="4" custLinFactNeighborX="528" custLinFactNeighborY="-297"/>
      <dgm:spPr/>
    </dgm:pt>
    <dgm:pt modelId="{C0974565-2815-402A-BE97-EB1D4551C084}" type="pres">
      <dgm:prSet presAssocID="{C7718FD2-865A-4E22-8AC4-37BB160903F4}" presName="vertSpace2" presStyleLbl="node1" presStyleIdx="0" presStyleCnt="4"/>
      <dgm:spPr/>
    </dgm:pt>
    <dgm:pt modelId="{C57A15F4-F95C-48A6-BF85-9921460F074E}" type="pres">
      <dgm:prSet presAssocID="{C7718FD2-865A-4E22-8AC4-37BB160903F4}" presName="circle2" presStyleLbl="node1" presStyleIdx="1" presStyleCnt="4"/>
      <dgm:spPr/>
    </dgm:pt>
    <dgm:pt modelId="{5D64CFB1-1738-4833-B532-189B2DFAB06E}" type="pres">
      <dgm:prSet presAssocID="{C7718FD2-865A-4E22-8AC4-37BB160903F4}" presName="rect2" presStyleLbl="alignAcc1" presStyleIdx="1" presStyleCnt="4" custScaleY="89709" custLinFactNeighborX="396" custLinFactNeighborY="-1368"/>
      <dgm:spPr/>
    </dgm:pt>
    <dgm:pt modelId="{6FE74E2F-E361-4C19-BEC5-F2C4A925E6AB}" type="pres">
      <dgm:prSet presAssocID="{2F08F9B2-F334-4A5B-951D-970BBC2F2F48}" presName="vertSpace3" presStyleLbl="node1" presStyleIdx="1" presStyleCnt="4"/>
      <dgm:spPr/>
    </dgm:pt>
    <dgm:pt modelId="{0A77F07A-3277-4135-83DE-D106FDB141A0}" type="pres">
      <dgm:prSet presAssocID="{2F08F9B2-F334-4A5B-951D-970BBC2F2F48}" presName="circle3" presStyleLbl="node1" presStyleIdx="2" presStyleCnt="4"/>
      <dgm:spPr/>
    </dgm:pt>
    <dgm:pt modelId="{B3D8D450-2885-4ED7-811E-4967CE703756}" type="pres">
      <dgm:prSet presAssocID="{2F08F9B2-F334-4A5B-951D-970BBC2F2F48}" presName="rect3" presStyleLbl="alignAcc1" presStyleIdx="2" presStyleCnt="4" custLinFactNeighborX="-429" custLinFactNeighborY="4371"/>
      <dgm:spPr/>
    </dgm:pt>
    <dgm:pt modelId="{7CC04A22-0685-432A-BDEB-22DCFE9050BF}" type="pres">
      <dgm:prSet presAssocID="{CBEFE15E-91AD-4A8D-973E-8DED8A3CDBBB}" presName="vertSpace4" presStyleLbl="node1" presStyleIdx="2" presStyleCnt="4"/>
      <dgm:spPr/>
    </dgm:pt>
    <dgm:pt modelId="{4C96FDE8-84EB-4897-BF44-5EC7BB4869F8}" type="pres">
      <dgm:prSet presAssocID="{CBEFE15E-91AD-4A8D-973E-8DED8A3CDBBB}" presName="circle4" presStyleLbl="node1" presStyleIdx="3" presStyleCnt="4"/>
      <dgm:spPr/>
    </dgm:pt>
    <dgm:pt modelId="{F0C51159-5D9C-4BC9-898C-317807BECA2D}" type="pres">
      <dgm:prSet presAssocID="{CBEFE15E-91AD-4A8D-973E-8DED8A3CDBBB}" presName="rect4" presStyleLbl="alignAcc1" presStyleIdx="3" presStyleCnt="4" custLinFactNeighborX="-107" custLinFactNeighborY="4965"/>
      <dgm:spPr/>
    </dgm:pt>
    <dgm:pt modelId="{A068423D-D41A-4144-860B-4A09543149EC}" type="pres">
      <dgm:prSet presAssocID="{BA8AAFB4-13E7-486A-B646-EAF0433A1D0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5591147A-9653-4912-85EE-8E4103CF0F80}" type="pres">
      <dgm:prSet presAssocID="{C7718FD2-865A-4E22-8AC4-37BB160903F4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5DC2CA8-1EBD-45AF-B963-B8B5594236E9}" type="pres">
      <dgm:prSet presAssocID="{2F08F9B2-F334-4A5B-951D-970BBC2F2F4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2AC58EA-BD7E-4213-9491-BD1CC6106F20}" type="pres">
      <dgm:prSet presAssocID="{CBEFE15E-91AD-4A8D-973E-8DED8A3CDBBB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A4A3912-8096-48F5-B359-FDA1563B910F}" type="presOf" srcId="{BA8AAFB4-13E7-486A-B646-EAF0433A1D0A}" destId="{A068423D-D41A-4144-860B-4A09543149EC}" srcOrd="1" destOrd="0" presId="urn:microsoft.com/office/officeart/2005/8/layout/target3"/>
    <dgm:cxn modelId="{361BCE12-6910-4512-9FB2-A18823E9DF92}" srcId="{8DBDC413-A214-477F-B2F8-8C155F327175}" destId="{BA8AAFB4-13E7-486A-B646-EAF0433A1D0A}" srcOrd="0" destOrd="0" parTransId="{84D67662-285A-4359-9B57-C009BFC7D75B}" sibTransId="{EDA662EA-EB65-45BE-9D87-B52CEB3E7693}"/>
    <dgm:cxn modelId="{51092A22-B09F-4D31-8078-CED0D17302A0}" type="presOf" srcId="{2F08F9B2-F334-4A5B-951D-970BBC2F2F48}" destId="{35DC2CA8-1EBD-45AF-B963-B8B5594236E9}" srcOrd="1" destOrd="0" presId="urn:microsoft.com/office/officeart/2005/8/layout/target3"/>
    <dgm:cxn modelId="{E8F48536-132D-4E96-BE2A-FE5B233BB1E1}" type="presOf" srcId="{C7718FD2-865A-4E22-8AC4-37BB160903F4}" destId="{5591147A-9653-4912-85EE-8E4103CF0F80}" srcOrd="1" destOrd="0" presId="urn:microsoft.com/office/officeart/2005/8/layout/target3"/>
    <dgm:cxn modelId="{0962F25B-F2FE-424D-91D7-FFA5EBF9F0F1}" srcId="{8DBDC413-A214-477F-B2F8-8C155F327175}" destId="{C7718FD2-865A-4E22-8AC4-37BB160903F4}" srcOrd="1" destOrd="0" parTransId="{6800D538-89A7-455A-8908-6D4D7559F1C1}" sibTransId="{ACF3BCC1-2239-41B3-B7E4-DDA25E5AEF51}"/>
    <dgm:cxn modelId="{9B2CD561-6C1F-4D60-8A79-E4B9B2EDB316}" srcId="{8DBDC413-A214-477F-B2F8-8C155F327175}" destId="{CBEFE15E-91AD-4A8D-973E-8DED8A3CDBBB}" srcOrd="3" destOrd="0" parTransId="{90885FF6-034B-48D6-81DE-8E4CD91D8CCB}" sibTransId="{2C04BAE0-0FD2-4513-9563-435B902609B5}"/>
    <dgm:cxn modelId="{D50EC046-2479-4A0E-9ACD-A2F01EEE3A5B}" type="presOf" srcId="{2F08F9B2-F334-4A5B-951D-970BBC2F2F48}" destId="{B3D8D450-2885-4ED7-811E-4967CE703756}" srcOrd="0" destOrd="0" presId="urn:microsoft.com/office/officeart/2005/8/layout/target3"/>
    <dgm:cxn modelId="{7EBF814F-7559-4A87-A68D-3A00B29BF0DD}" type="presOf" srcId="{CBEFE15E-91AD-4A8D-973E-8DED8A3CDBBB}" destId="{F0C51159-5D9C-4BC9-898C-317807BECA2D}" srcOrd="0" destOrd="0" presId="urn:microsoft.com/office/officeart/2005/8/layout/target3"/>
    <dgm:cxn modelId="{D3582F89-9EB1-47F8-BE68-AB397626AA78}" srcId="{8DBDC413-A214-477F-B2F8-8C155F327175}" destId="{2F08F9B2-F334-4A5B-951D-970BBC2F2F48}" srcOrd="2" destOrd="0" parTransId="{2DFADF4C-0E4F-46C8-8FA5-328B6550B816}" sibTransId="{BAFF5109-D973-49C2-AC2A-159282492A5F}"/>
    <dgm:cxn modelId="{393DDAA8-058D-4446-A1D2-65D96AFF1465}" type="presOf" srcId="{CBEFE15E-91AD-4A8D-973E-8DED8A3CDBBB}" destId="{B2AC58EA-BD7E-4213-9491-BD1CC6106F20}" srcOrd="1" destOrd="0" presId="urn:microsoft.com/office/officeart/2005/8/layout/target3"/>
    <dgm:cxn modelId="{FC0344AE-8950-4058-811F-C923E2399ECB}" type="presOf" srcId="{8DBDC413-A214-477F-B2F8-8C155F327175}" destId="{455F19F7-A58A-49EC-BDDA-0BC35B88679B}" srcOrd="0" destOrd="0" presId="urn:microsoft.com/office/officeart/2005/8/layout/target3"/>
    <dgm:cxn modelId="{464D25CC-0453-4E8F-A2FD-42F90E8B582F}" type="presOf" srcId="{C7718FD2-865A-4E22-8AC4-37BB160903F4}" destId="{5D64CFB1-1738-4833-B532-189B2DFAB06E}" srcOrd="0" destOrd="0" presId="urn:microsoft.com/office/officeart/2005/8/layout/target3"/>
    <dgm:cxn modelId="{949675D3-5B0C-4925-8CA2-2928AC80B5E6}" type="presOf" srcId="{BA8AAFB4-13E7-486A-B646-EAF0433A1D0A}" destId="{70EBFA92-3851-473C-95D1-BCA282B4F164}" srcOrd="0" destOrd="0" presId="urn:microsoft.com/office/officeart/2005/8/layout/target3"/>
    <dgm:cxn modelId="{92C19EA3-1E07-4DD6-A68B-B7F6D6B43CD1}" type="presParOf" srcId="{455F19F7-A58A-49EC-BDDA-0BC35B88679B}" destId="{B5334680-B2C6-4BEF-A2D9-29B4644A454E}" srcOrd="0" destOrd="0" presId="urn:microsoft.com/office/officeart/2005/8/layout/target3"/>
    <dgm:cxn modelId="{A18F8417-8464-4009-9F26-C08AE45F9343}" type="presParOf" srcId="{455F19F7-A58A-49EC-BDDA-0BC35B88679B}" destId="{F3E6985D-C62D-4305-8BD8-44739D18F997}" srcOrd="1" destOrd="0" presId="urn:microsoft.com/office/officeart/2005/8/layout/target3"/>
    <dgm:cxn modelId="{0052CFD5-189C-44DC-B0E3-8A205AC896B5}" type="presParOf" srcId="{455F19F7-A58A-49EC-BDDA-0BC35B88679B}" destId="{70EBFA92-3851-473C-95D1-BCA282B4F164}" srcOrd="2" destOrd="0" presId="urn:microsoft.com/office/officeart/2005/8/layout/target3"/>
    <dgm:cxn modelId="{CAD71064-88F4-448C-807F-C6D3AD7E3C3A}" type="presParOf" srcId="{455F19F7-A58A-49EC-BDDA-0BC35B88679B}" destId="{C0974565-2815-402A-BE97-EB1D4551C084}" srcOrd="3" destOrd="0" presId="urn:microsoft.com/office/officeart/2005/8/layout/target3"/>
    <dgm:cxn modelId="{ECE57B62-1B69-4082-A755-DC0D099C4F79}" type="presParOf" srcId="{455F19F7-A58A-49EC-BDDA-0BC35B88679B}" destId="{C57A15F4-F95C-48A6-BF85-9921460F074E}" srcOrd="4" destOrd="0" presId="urn:microsoft.com/office/officeart/2005/8/layout/target3"/>
    <dgm:cxn modelId="{D8E14B31-9053-4941-8261-39F08D9AF0D4}" type="presParOf" srcId="{455F19F7-A58A-49EC-BDDA-0BC35B88679B}" destId="{5D64CFB1-1738-4833-B532-189B2DFAB06E}" srcOrd="5" destOrd="0" presId="urn:microsoft.com/office/officeart/2005/8/layout/target3"/>
    <dgm:cxn modelId="{C0119533-3BBD-4C1E-803D-9745CD7F254D}" type="presParOf" srcId="{455F19F7-A58A-49EC-BDDA-0BC35B88679B}" destId="{6FE74E2F-E361-4C19-BEC5-F2C4A925E6AB}" srcOrd="6" destOrd="0" presId="urn:microsoft.com/office/officeart/2005/8/layout/target3"/>
    <dgm:cxn modelId="{5EBF7A5E-13D8-41BE-AC1F-9E1F965B2A43}" type="presParOf" srcId="{455F19F7-A58A-49EC-BDDA-0BC35B88679B}" destId="{0A77F07A-3277-4135-83DE-D106FDB141A0}" srcOrd="7" destOrd="0" presId="urn:microsoft.com/office/officeart/2005/8/layout/target3"/>
    <dgm:cxn modelId="{5A6F1A79-9651-462A-8797-D01B7CA384F0}" type="presParOf" srcId="{455F19F7-A58A-49EC-BDDA-0BC35B88679B}" destId="{B3D8D450-2885-4ED7-811E-4967CE703756}" srcOrd="8" destOrd="0" presId="urn:microsoft.com/office/officeart/2005/8/layout/target3"/>
    <dgm:cxn modelId="{AEA6D6AC-4186-4498-BDE2-0E5C79D61C7A}" type="presParOf" srcId="{455F19F7-A58A-49EC-BDDA-0BC35B88679B}" destId="{7CC04A22-0685-432A-BDEB-22DCFE9050BF}" srcOrd="9" destOrd="0" presId="urn:microsoft.com/office/officeart/2005/8/layout/target3"/>
    <dgm:cxn modelId="{73E2430D-E0CC-47FF-B20D-E3FD16C1B142}" type="presParOf" srcId="{455F19F7-A58A-49EC-BDDA-0BC35B88679B}" destId="{4C96FDE8-84EB-4897-BF44-5EC7BB4869F8}" srcOrd="10" destOrd="0" presId="urn:microsoft.com/office/officeart/2005/8/layout/target3"/>
    <dgm:cxn modelId="{88D3D746-F80C-47CC-B7FC-1021BC22056A}" type="presParOf" srcId="{455F19F7-A58A-49EC-BDDA-0BC35B88679B}" destId="{F0C51159-5D9C-4BC9-898C-317807BECA2D}" srcOrd="11" destOrd="0" presId="urn:microsoft.com/office/officeart/2005/8/layout/target3"/>
    <dgm:cxn modelId="{63EC6780-B5CF-430F-B128-50E27A5F5348}" type="presParOf" srcId="{455F19F7-A58A-49EC-BDDA-0BC35B88679B}" destId="{A068423D-D41A-4144-860B-4A09543149EC}" srcOrd="12" destOrd="0" presId="urn:microsoft.com/office/officeart/2005/8/layout/target3"/>
    <dgm:cxn modelId="{F3D70DC1-795E-4D78-8991-0AB75FE1B172}" type="presParOf" srcId="{455F19F7-A58A-49EC-BDDA-0BC35B88679B}" destId="{5591147A-9653-4912-85EE-8E4103CF0F80}" srcOrd="13" destOrd="0" presId="urn:microsoft.com/office/officeart/2005/8/layout/target3"/>
    <dgm:cxn modelId="{46B26EE2-E134-43C2-9780-D499CE13590E}" type="presParOf" srcId="{455F19F7-A58A-49EC-BDDA-0BC35B88679B}" destId="{35DC2CA8-1EBD-45AF-B963-B8B5594236E9}" srcOrd="14" destOrd="0" presId="urn:microsoft.com/office/officeart/2005/8/layout/target3"/>
    <dgm:cxn modelId="{A666C870-F629-4564-BA1D-0E80ED5B0481}" type="presParOf" srcId="{455F19F7-A58A-49EC-BDDA-0BC35B88679B}" destId="{B2AC58EA-BD7E-4213-9491-BD1CC6106F2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9E701-8B65-471A-8B60-2C256D8ABD68}" type="doc">
      <dgm:prSet loTypeId="urn:microsoft.com/office/officeart/2005/8/layout/target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A6A3DF-3F4C-44F5-AAF3-0C0FFC395E8E}">
      <dgm:prSet custT="1"/>
      <dgm:spPr>
        <a:solidFill>
          <a:srgbClr val="CC6600"/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জন্মেছি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বাংলায়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ং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 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gm:t>
    </dgm:pt>
    <dgm:pt modelId="{B637C994-5CC6-472B-8BC6-5367D6A84DA4}" type="parTrans" cxnId="{07D972D5-2BC0-43E7-844F-015552A0AA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5BEA04-4143-4F5C-87EA-453BEC61665A}" type="sibTrans" cxnId="{07D972D5-2BC0-43E7-844F-015552A0AA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F5527F-61E0-435C-830F-475FBE51B82E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আলপথ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হাজার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চলি</a:t>
          </a:r>
          <a:r>
            <a: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F78A65D-BB85-4B2A-9E78-62A124AA0F65}" type="parTrans" cxnId="{6F1B7346-E7D0-4401-A592-14C2B8B0DF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18F407-779F-438C-A141-DDAA45EFCF3A}" type="sibTrans" cxnId="{6F1B7346-E7D0-4401-A592-14C2B8B0DF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193124-02F3-4860-9CC5-0FF083630797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চলি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পলিমাটি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</a:t>
          </a:r>
          <a:r>
            <a:rPr lang="as-IN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চলার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ফেলে</a:t>
          </a:r>
          <a:r>
            <a: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CC58CED-ABB6-4AA9-9BDB-D3F8C475F738}" type="parTrans" cxnId="{52348A1C-14C2-4802-A4A2-FC1BA79509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D0D64D-BD8E-448D-B837-709128938552}" type="sibTrans" cxnId="{52348A1C-14C2-4802-A4A2-FC1BA795094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6C8B8-3354-4C3E-B28D-58AF17841AB1}">
      <dgm:prSet/>
      <dgm:spPr>
        <a:solidFill>
          <a:schemeClr val="accent5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তের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আমাকে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,‘ক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?’</a:t>
          </a:r>
        </a:p>
      </dgm:t>
    </dgm:pt>
    <dgm:pt modelId="{EA110A59-B03D-47AE-9F05-75690C0FD0BD}" type="parTrans" cxnId="{B1B7EE83-730F-483D-9701-00939B858DD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F82B15-D745-4BF9-BEAF-B05853094D52}" type="sibTrans" cxnId="{B1B7EE83-730F-483D-9701-00939B858DD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AB5BC1-69CF-4BD1-A8CA-BACF04251036}" type="pres">
      <dgm:prSet presAssocID="{1F99E701-8B65-471A-8B60-2C256D8ABD6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DB5BAC8-E030-4D13-A8BC-0F73295D6452}" type="pres">
      <dgm:prSet presAssocID="{70A6A3DF-3F4C-44F5-AAF3-0C0FFC395E8E}" presName="circle1" presStyleLbl="node1" presStyleIdx="0" presStyleCnt="4" custLinFactNeighborX="-395" custLinFactNeighborY="395"/>
      <dgm:spPr/>
    </dgm:pt>
    <dgm:pt modelId="{CA2922A5-EC48-4EC1-99E3-45D1B71907E9}" type="pres">
      <dgm:prSet presAssocID="{70A6A3DF-3F4C-44F5-AAF3-0C0FFC395E8E}" presName="space" presStyleCnt="0"/>
      <dgm:spPr/>
    </dgm:pt>
    <dgm:pt modelId="{DD741838-0D69-434C-B6FE-F011D23EE378}" type="pres">
      <dgm:prSet presAssocID="{70A6A3DF-3F4C-44F5-AAF3-0C0FFC395E8E}" presName="rect1" presStyleLbl="alignAcc1" presStyleIdx="0" presStyleCnt="4"/>
      <dgm:spPr/>
    </dgm:pt>
    <dgm:pt modelId="{4DE15F1A-0956-4398-B2FE-6FEE88ADA55F}" type="pres">
      <dgm:prSet presAssocID="{9DF5527F-61E0-435C-830F-475FBE51B82E}" presName="vertSpace2" presStyleLbl="node1" presStyleIdx="0" presStyleCnt="4"/>
      <dgm:spPr/>
    </dgm:pt>
    <dgm:pt modelId="{5E4394DB-CC75-40F4-B3FB-00C20A5F75E2}" type="pres">
      <dgm:prSet presAssocID="{9DF5527F-61E0-435C-830F-475FBE51B82E}" presName="circle2" presStyleLbl="node1" presStyleIdx="1" presStyleCnt="4"/>
      <dgm:spPr/>
    </dgm:pt>
    <dgm:pt modelId="{B4426024-1C75-4735-95D7-F079D5424E7F}" type="pres">
      <dgm:prSet presAssocID="{9DF5527F-61E0-435C-830F-475FBE51B82E}" presName="rect2" presStyleLbl="alignAcc1" presStyleIdx="1" presStyleCnt="4"/>
      <dgm:spPr/>
    </dgm:pt>
    <dgm:pt modelId="{A1E92D52-303D-4977-8D35-9FF18BF0FE83}" type="pres">
      <dgm:prSet presAssocID="{95193124-02F3-4860-9CC5-0FF083630797}" presName="vertSpace3" presStyleLbl="node1" presStyleIdx="1" presStyleCnt="4"/>
      <dgm:spPr/>
    </dgm:pt>
    <dgm:pt modelId="{31370450-61ED-4BB1-A25D-B5DE571F3708}" type="pres">
      <dgm:prSet presAssocID="{95193124-02F3-4860-9CC5-0FF083630797}" presName="circle3" presStyleLbl="node1" presStyleIdx="2" presStyleCnt="4"/>
      <dgm:spPr/>
    </dgm:pt>
    <dgm:pt modelId="{1D1D6570-2AEE-4258-8B24-D792A52E252F}" type="pres">
      <dgm:prSet presAssocID="{95193124-02F3-4860-9CC5-0FF083630797}" presName="rect3" presStyleLbl="alignAcc1" presStyleIdx="2" presStyleCnt="4"/>
      <dgm:spPr/>
    </dgm:pt>
    <dgm:pt modelId="{E568A845-D8C5-4EA2-8915-0776A76849B5}" type="pres">
      <dgm:prSet presAssocID="{4766C8B8-3354-4C3E-B28D-58AF17841AB1}" presName="vertSpace4" presStyleLbl="node1" presStyleIdx="2" presStyleCnt="4"/>
      <dgm:spPr/>
    </dgm:pt>
    <dgm:pt modelId="{567728D0-7BF9-48ED-B2B3-DD28E907D6E9}" type="pres">
      <dgm:prSet presAssocID="{4766C8B8-3354-4C3E-B28D-58AF17841AB1}" presName="circle4" presStyleLbl="node1" presStyleIdx="3" presStyleCnt="4"/>
      <dgm:spPr/>
    </dgm:pt>
    <dgm:pt modelId="{F94C96F4-1D5C-4C41-A94E-F53F72DA8959}" type="pres">
      <dgm:prSet presAssocID="{4766C8B8-3354-4C3E-B28D-58AF17841AB1}" presName="rect4" presStyleLbl="alignAcc1" presStyleIdx="3" presStyleCnt="4"/>
      <dgm:spPr/>
    </dgm:pt>
    <dgm:pt modelId="{225BE272-759A-4834-B818-DC54215A2E79}" type="pres">
      <dgm:prSet presAssocID="{70A6A3DF-3F4C-44F5-AAF3-0C0FFC395E8E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F503FC8-EAB1-4934-A508-A1364FADA529}" type="pres">
      <dgm:prSet presAssocID="{9DF5527F-61E0-435C-830F-475FBE51B82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35BC1A2-198B-499C-90B3-4E4639513A81}" type="pres">
      <dgm:prSet presAssocID="{95193124-02F3-4860-9CC5-0FF08363079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399997B-ECB5-4B8E-8BF1-5E21A0100992}" type="pres">
      <dgm:prSet presAssocID="{4766C8B8-3354-4C3E-B28D-58AF17841AB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90AF208-8F18-494B-B73C-73482663B3E4}" type="presOf" srcId="{95193124-02F3-4860-9CC5-0FF083630797}" destId="{1D1D6570-2AEE-4258-8B24-D792A52E252F}" srcOrd="0" destOrd="0" presId="urn:microsoft.com/office/officeart/2005/8/layout/target3"/>
    <dgm:cxn modelId="{3250C21A-3DF5-4FDC-800B-9C3E6CB47FB2}" type="presOf" srcId="{95193124-02F3-4860-9CC5-0FF083630797}" destId="{935BC1A2-198B-499C-90B3-4E4639513A81}" srcOrd="1" destOrd="0" presId="urn:microsoft.com/office/officeart/2005/8/layout/target3"/>
    <dgm:cxn modelId="{52348A1C-14C2-4802-A4A2-FC1BA7950941}" srcId="{1F99E701-8B65-471A-8B60-2C256D8ABD68}" destId="{95193124-02F3-4860-9CC5-0FF083630797}" srcOrd="2" destOrd="0" parTransId="{9CC58CED-ABB6-4AA9-9BDB-D3F8C475F738}" sibTransId="{36D0D64D-BD8E-448D-B837-709128938552}"/>
    <dgm:cxn modelId="{B0A2052E-43F2-4302-96C3-3A04CE508327}" type="presOf" srcId="{70A6A3DF-3F4C-44F5-AAF3-0C0FFC395E8E}" destId="{225BE272-759A-4834-B818-DC54215A2E79}" srcOrd="1" destOrd="0" presId="urn:microsoft.com/office/officeart/2005/8/layout/target3"/>
    <dgm:cxn modelId="{6F1B7346-E7D0-4401-A592-14C2B8B0DF8F}" srcId="{1F99E701-8B65-471A-8B60-2C256D8ABD68}" destId="{9DF5527F-61E0-435C-830F-475FBE51B82E}" srcOrd="1" destOrd="0" parTransId="{FF78A65D-BB85-4B2A-9E78-62A124AA0F65}" sibTransId="{7218F407-779F-438C-A141-DDAA45EFCF3A}"/>
    <dgm:cxn modelId="{54FE924E-6C6A-4419-988D-B47133F0E91C}" type="presOf" srcId="{4766C8B8-3354-4C3E-B28D-58AF17841AB1}" destId="{2399997B-ECB5-4B8E-8BF1-5E21A0100992}" srcOrd="1" destOrd="0" presId="urn:microsoft.com/office/officeart/2005/8/layout/target3"/>
    <dgm:cxn modelId="{0AD05554-43A9-4698-A64C-1CEE1DAB7E43}" type="presOf" srcId="{4766C8B8-3354-4C3E-B28D-58AF17841AB1}" destId="{F94C96F4-1D5C-4C41-A94E-F53F72DA8959}" srcOrd="0" destOrd="0" presId="urn:microsoft.com/office/officeart/2005/8/layout/target3"/>
    <dgm:cxn modelId="{B1B7EE83-730F-483D-9701-00939B858DD6}" srcId="{1F99E701-8B65-471A-8B60-2C256D8ABD68}" destId="{4766C8B8-3354-4C3E-B28D-58AF17841AB1}" srcOrd="3" destOrd="0" parTransId="{EA110A59-B03D-47AE-9F05-75690C0FD0BD}" sibTransId="{22F82B15-D745-4BF9-BEAF-B05853094D52}"/>
    <dgm:cxn modelId="{4230C8BB-8D8A-4918-8E55-FE0295F37428}" type="presOf" srcId="{9DF5527F-61E0-435C-830F-475FBE51B82E}" destId="{B4426024-1C75-4735-95D7-F079D5424E7F}" srcOrd="0" destOrd="0" presId="urn:microsoft.com/office/officeart/2005/8/layout/target3"/>
    <dgm:cxn modelId="{600861CC-633D-485E-A5BC-2D50FF5F0567}" type="presOf" srcId="{1F99E701-8B65-471A-8B60-2C256D8ABD68}" destId="{A3AB5BC1-69CF-4BD1-A8CA-BACF04251036}" srcOrd="0" destOrd="0" presId="urn:microsoft.com/office/officeart/2005/8/layout/target3"/>
    <dgm:cxn modelId="{07D972D5-2BC0-43E7-844F-015552A0AA41}" srcId="{1F99E701-8B65-471A-8B60-2C256D8ABD68}" destId="{70A6A3DF-3F4C-44F5-AAF3-0C0FFC395E8E}" srcOrd="0" destOrd="0" parTransId="{B637C994-5CC6-472B-8BC6-5367D6A84DA4}" sibTransId="{455BEA04-4143-4F5C-87EA-453BEC61665A}"/>
    <dgm:cxn modelId="{BDF003EE-980C-4D8A-8015-DCEE6C262BFA}" type="presOf" srcId="{9DF5527F-61E0-435C-830F-475FBE51B82E}" destId="{1F503FC8-EAB1-4934-A508-A1364FADA529}" srcOrd="1" destOrd="0" presId="urn:microsoft.com/office/officeart/2005/8/layout/target3"/>
    <dgm:cxn modelId="{142A97F3-5987-46A7-9EF4-8AF1841C2A3E}" type="presOf" srcId="{70A6A3DF-3F4C-44F5-AAF3-0C0FFC395E8E}" destId="{DD741838-0D69-434C-B6FE-F011D23EE378}" srcOrd="0" destOrd="0" presId="urn:microsoft.com/office/officeart/2005/8/layout/target3"/>
    <dgm:cxn modelId="{BF0C26B7-4558-425B-A9FB-0F1B296C11DA}" type="presParOf" srcId="{A3AB5BC1-69CF-4BD1-A8CA-BACF04251036}" destId="{5DB5BAC8-E030-4D13-A8BC-0F73295D6452}" srcOrd="0" destOrd="0" presId="urn:microsoft.com/office/officeart/2005/8/layout/target3"/>
    <dgm:cxn modelId="{92926E66-EF26-457B-9F35-6DBDB4F4EDC5}" type="presParOf" srcId="{A3AB5BC1-69CF-4BD1-A8CA-BACF04251036}" destId="{CA2922A5-EC48-4EC1-99E3-45D1B71907E9}" srcOrd="1" destOrd="0" presId="urn:microsoft.com/office/officeart/2005/8/layout/target3"/>
    <dgm:cxn modelId="{716F649D-AC7F-4ABC-A89D-6557C54F2BB9}" type="presParOf" srcId="{A3AB5BC1-69CF-4BD1-A8CA-BACF04251036}" destId="{DD741838-0D69-434C-B6FE-F011D23EE378}" srcOrd="2" destOrd="0" presId="urn:microsoft.com/office/officeart/2005/8/layout/target3"/>
    <dgm:cxn modelId="{3D7DD0D0-6C03-4F51-B9E9-6532DC8D99AE}" type="presParOf" srcId="{A3AB5BC1-69CF-4BD1-A8CA-BACF04251036}" destId="{4DE15F1A-0956-4398-B2FE-6FEE88ADA55F}" srcOrd="3" destOrd="0" presId="urn:microsoft.com/office/officeart/2005/8/layout/target3"/>
    <dgm:cxn modelId="{F18A756A-8C4B-4F1C-9D80-1DA7B48B2D6D}" type="presParOf" srcId="{A3AB5BC1-69CF-4BD1-A8CA-BACF04251036}" destId="{5E4394DB-CC75-40F4-B3FB-00C20A5F75E2}" srcOrd="4" destOrd="0" presId="urn:microsoft.com/office/officeart/2005/8/layout/target3"/>
    <dgm:cxn modelId="{9810D279-EDEE-4105-9544-BB9CDB3539BF}" type="presParOf" srcId="{A3AB5BC1-69CF-4BD1-A8CA-BACF04251036}" destId="{B4426024-1C75-4735-95D7-F079D5424E7F}" srcOrd="5" destOrd="0" presId="urn:microsoft.com/office/officeart/2005/8/layout/target3"/>
    <dgm:cxn modelId="{CBFD65EE-B044-40AA-BEE7-49D25AA512CF}" type="presParOf" srcId="{A3AB5BC1-69CF-4BD1-A8CA-BACF04251036}" destId="{A1E92D52-303D-4977-8D35-9FF18BF0FE83}" srcOrd="6" destOrd="0" presId="urn:microsoft.com/office/officeart/2005/8/layout/target3"/>
    <dgm:cxn modelId="{76B71B4E-B8CC-43B3-8A8D-F7053275A1D2}" type="presParOf" srcId="{A3AB5BC1-69CF-4BD1-A8CA-BACF04251036}" destId="{31370450-61ED-4BB1-A25D-B5DE571F3708}" srcOrd="7" destOrd="0" presId="urn:microsoft.com/office/officeart/2005/8/layout/target3"/>
    <dgm:cxn modelId="{1B1618FD-0A5A-489F-B915-08A7BF81B5B1}" type="presParOf" srcId="{A3AB5BC1-69CF-4BD1-A8CA-BACF04251036}" destId="{1D1D6570-2AEE-4258-8B24-D792A52E252F}" srcOrd="8" destOrd="0" presId="urn:microsoft.com/office/officeart/2005/8/layout/target3"/>
    <dgm:cxn modelId="{71E54D37-9660-4D27-8C1E-B489A3E11D5D}" type="presParOf" srcId="{A3AB5BC1-69CF-4BD1-A8CA-BACF04251036}" destId="{E568A845-D8C5-4EA2-8915-0776A76849B5}" srcOrd="9" destOrd="0" presId="urn:microsoft.com/office/officeart/2005/8/layout/target3"/>
    <dgm:cxn modelId="{9039D01F-CAE5-4750-A4FE-1A4497529F30}" type="presParOf" srcId="{A3AB5BC1-69CF-4BD1-A8CA-BACF04251036}" destId="{567728D0-7BF9-48ED-B2B3-DD28E907D6E9}" srcOrd="10" destOrd="0" presId="urn:microsoft.com/office/officeart/2005/8/layout/target3"/>
    <dgm:cxn modelId="{350836F4-791F-4519-B242-0B5717FF338E}" type="presParOf" srcId="{A3AB5BC1-69CF-4BD1-A8CA-BACF04251036}" destId="{F94C96F4-1D5C-4C41-A94E-F53F72DA8959}" srcOrd="11" destOrd="0" presId="urn:microsoft.com/office/officeart/2005/8/layout/target3"/>
    <dgm:cxn modelId="{E40844B9-D71D-4F2A-83E7-74572C3FB245}" type="presParOf" srcId="{A3AB5BC1-69CF-4BD1-A8CA-BACF04251036}" destId="{225BE272-759A-4834-B818-DC54215A2E79}" srcOrd="12" destOrd="0" presId="urn:microsoft.com/office/officeart/2005/8/layout/target3"/>
    <dgm:cxn modelId="{8D9F925D-CB7C-487A-999A-5711C604748B}" type="presParOf" srcId="{A3AB5BC1-69CF-4BD1-A8CA-BACF04251036}" destId="{1F503FC8-EAB1-4934-A508-A1364FADA529}" srcOrd="13" destOrd="0" presId="urn:microsoft.com/office/officeart/2005/8/layout/target3"/>
    <dgm:cxn modelId="{CED4BBD3-A19B-4CE3-9BE8-30C3AE0850C4}" type="presParOf" srcId="{A3AB5BC1-69CF-4BD1-A8CA-BACF04251036}" destId="{935BC1A2-198B-499C-90B3-4E4639513A81}" srcOrd="14" destOrd="0" presId="urn:microsoft.com/office/officeart/2005/8/layout/target3"/>
    <dgm:cxn modelId="{51E04532-4F0C-4DAB-99EB-D180C30DC64C}" type="presParOf" srcId="{A3AB5BC1-69CF-4BD1-A8CA-BACF04251036}" destId="{2399997B-ECB5-4B8E-8BF1-5E21A01009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B6FF-4687-48D6-800B-48C8846E3BC5}">
      <dsp:nvSpPr>
        <dsp:cNvPr id="0" name=""/>
        <dsp:cNvSpPr/>
      </dsp:nvSpPr>
      <dsp:spPr>
        <a:xfrm>
          <a:off x="9210" y="0"/>
          <a:ext cx="5954709" cy="251579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solidFill>
                <a:srgbClr val="7030A0"/>
              </a:solidFill>
            </a:rPr>
            <a:t>শিখনফল</a:t>
          </a:r>
          <a:endParaRPr lang="en-US" sz="4500" kern="1200" dirty="0">
            <a:solidFill>
              <a:srgbClr val="7030A0"/>
            </a:solidFill>
          </a:endParaRPr>
        </a:p>
      </dsp:txBody>
      <dsp:txXfrm>
        <a:off x="1497887" y="0"/>
        <a:ext cx="2977355" cy="207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34680-B2C6-4BEF-A2D9-29B4644A454E}">
      <dsp:nvSpPr>
        <dsp:cNvPr id="0" name=""/>
        <dsp:cNvSpPr/>
      </dsp:nvSpPr>
      <dsp:spPr>
        <a:xfrm>
          <a:off x="0" y="0"/>
          <a:ext cx="3851920" cy="385192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BFA92-3851-473C-95D1-BCA282B4F164}">
      <dsp:nvSpPr>
        <dsp:cNvPr id="0" name=""/>
        <dsp:cNvSpPr/>
      </dsp:nvSpPr>
      <dsp:spPr>
        <a:xfrm>
          <a:off x="1925960" y="0"/>
          <a:ext cx="9463399" cy="3851920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5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5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5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5400" kern="1200" dirty="0">
              <a:solidFill>
                <a:srgbClr val="0070C0"/>
              </a:solidFill>
            </a:rPr>
            <a:t>-</a:t>
          </a:r>
        </a:p>
      </dsp:txBody>
      <dsp:txXfrm>
        <a:off x="1925960" y="0"/>
        <a:ext cx="9463399" cy="818533"/>
      </dsp:txXfrm>
    </dsp:sp>
    <dsp:sp modelId="{C57A15F4-F95C-48A6-BF85-9921460F074E}">
      <dsp:nvSpPr>
        <dsp:cNvPr id="0" name=""/>
        <dsp:cNvSpPr/>
      </dsp:nvSpPr>
      <dsp:spPr>
        <a:xfrm>
          <a:off x="505564" y="818533"/>
          <a:ext cx="2840791" cy="284079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4CFB1-1738-4833-B532-189B2DFAB06E}">
      <dsp:nvSpPr>
        <dsp:cNvPr id="0" name=""/>
        <dsp:cNvSpPr/>
      </dsp:nvSpPr>
      <dsp:spPr>
        <a:xfrm>
          <a:off x="1925960" y="925844"/>
          <a:ext cx="9463399" cy="254844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3">
              <a:hueOff val="3285135"/>
              <a:satOff val="-17759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১.বাঙালি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ইতিহাস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925960" y="925844"/>
        <a:ext cx="9463399" cy="734297"/>
      </dsp:txXfrm>
    </dsp:sp>
    <dsp:sp modelId="{0A77F07A-3277-4135-83DE-D106FDB141A0}">
      <dsp:nvSpPr>
        <dsp:cNvPr id="0" name=""/>
        <dsp:cNvSpPr/>
      </dsp:nvSpPr>
      <dsp:spPr>
        <a:xfrm>
          <a:off x="1011129" y="1637066"/>
          <a:ext cx="1829662" cy="182966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8D450-2885-4ED7-811E-4967CE703756}">
      <dsp:nvSpPr>
        <dsp:cNvPr id="0" name=""/>
        <dsp:cNvSpPr/>
      </dsp:nvSpPr>
      <dsp:spPr>
        <a:xfrm>
          <a:off x="1885362" y="1717040"/>
          <a:ext cx="9463399" cy="1829662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accent3">
              <a:hueOff val="6570271"/>
              <a:satOff val="-35519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বাঙালির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ঐতিহ্য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সংস্কৃতির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স্বরূপ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kern="1200" dirty="0" err="1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800" kern="1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885362" y="1717040"/>
        <a:ext cx="9463399" cy="818533"/>
      </dsp:txXfrm>
    </dsp:sp>
    <dsp:sp modelId="{4C96FDE8-84EB-4897-BF44-5EC7BB4869F8}">
      <dsp:nvSpPr>
        <dsp:cNvPr id="0" name=""/>
        <dsp:cNvSpPr/>
      </dsp:nvSpPr>
      <dsp:spPr>
        <a:xfrm>
          <a:off x="1516693" y="2455599"/>
          <a:ext cx="818533" cy="81853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51159-5D9C-4BC9-898C-317807BECA2D}">
      <dsp:nvSpPr>
        <dsp:cNvPr id="0" name=""/>
        <dsp:cNvSpPr/>
      </dsp:nvSpPr>
      <dsp:spPr>
        <a:xfrm>
          <a:off x="1915834" y="2496239"/>
          <a:ext cx="9463399" cy="818533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বাঙালি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অসাম্প্রদায়িক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চেতনার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পরবে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915834" y="2496239"/>
        <a:ext cx="9463399" cy="818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5BAC8-E030-4D13-A8BC-0F73295D6452}">
      <dsp:nvSpPr>
        <dsp:cNvPr id="0" name=""/>
        <dsp:cNvSpPr/>
      </dsp:nvSpPr>
      <dsp:spPr>
        <a:xfrm>
          <a:off x="-8780" y="8780"/>
          <a:ext cx="2222917" cy="22229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41838-0D69-434C-B6FE-F011D23EE378}">
      <dsp:nvSpPr>
        <dsp:cNvPr id="0" name=""/>
        <dsp:cNvSpPr/>
      </dsp:nvSpPr>
      <dsp:spPr>
        <a:xfrm>
          <a:off x="1111458" y="0"/>
          <a:ext cx="5059709" cy="2222917"/>
        </a:xfrm>
        <a:prstGeom prst="rect">
          <a:avLst/>
        </a:prstGeom>
        <a:solidFill>
          <a:srgbClr val="CC6600"/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জন্মেছি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বাংলায়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ং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 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</dsp:txBody>
      <dsp:txXfrm>
        <a:off x="1111458" y="0"/>
        <a:ext cx="5059709" cy="472370"/>
      </dsp:txXfrm>
    </dsp:sp>
    <dsp:sp modelId="{5E4394DB-CC75-40F4-B3FB-00C20A5F75E2}">
      <dsp:nvSpPr>
        <dsp:cNvPr id="0" name=""/>
        <dsp:cNvSpPr/>
      </dsp:nvSpPr>
      <dsp:spPr>
        <a:xfrm>
          <a:off x="291757" y="472370"/>
          <a:ext cx="1639402" cy="16394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26024-1C75-4735-95D7-F079D5424E7F}">
      <dsp:nvSpPr>
        <dsp:cNvPr id="0" name=""/>
        <dsp:cNvSpPr/>
      </dsp:nvSpPr>
      <dsp:spPr>
        <a:xfrm>
          <a:off x="1111458" y="472370"/>
          <a:ext cx="5059709" cy="1639402"/>
        </a:xfrm>
        <a:prstGeom prst="rect">
          <a:avLst/>
        </a:prstGeom>
        <a:solidFill>
          <a:srgbClr val="FFC000">
            <a:alpha val="90000"/>
          </a:srgb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বাংলার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আলপথ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হাজার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চলি</a:t>
          </a:r>
          <a:r>
            <a:rPr lang="en-US" sz="2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11458" y="472370"/>
        <a:ext cx="5059709" cy="472370"/>
      </dsp:txXfrm>
    </dsp:sp>
    <dsp:sp modelId="{31370450-61ED-4BB1-A25D-B5DE571F3708}">
      <dsp:nvSpPr>
        <dsp:cNvPr id="0" name=""/>
        <dsp:cNvSpPr/>
      </dsp:nvSpPr>
      <dsp:spPr>
        <a:xfrm>
          <a:off x="583515" y="944740"/>
          <a:ext cx="1055886" cy="10558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D6570-2AEE-4258-8B24-D792A52E252F}">
      <dsp:nvSpPr>
        <dsp:cNvPr id="0" name=""/>
        <dsp:cNvSpPr/>
      </dsp:nvSpPr>
      <dsp:spPr>
        <a:xfrm>
          <a:off x="1111458" y="944740"/>
          <a:ext cx="5059709" cy="1055886"/>
        </a:xfrm>
        <a:prstGeom prst="rect">
          <a:avLst/>
        </a:prstGeom>
        <a:solidFill>
          <a:schemeClr val="accent4"/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চলি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পলিমাটি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</a:t>
          </a:r>
          <a:r>
            <a:rPr lang="as-IN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চলার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ফেলে</a:t>
          </a:r>
          <a:r>
            <a:rPr lang="en-US" sz="2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11458" y="944740"/>
        <a:ext cx="5059709" cy="472370"/>
      </dsp:txXfrm>
    </dsp:sp>
    <dsp:sp modelId="{567728D0-7BF9-48ED-B2B3-DD28E907D6E9}">
      <dsp:nvSpPr>
        <dsp:cNvPr id="0" name=""/>
        <dsp:cNvSpPr/>
      </dsp:nvSpPr>
      <dsp:spPr>
        <a:xfrm>
          <a:off x="875273" y="1417110"/>
          <a:ext cx="472370" cy="4723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4C96F4-1D5C-4C41-A94E-F53F72DA8959}">
      <dsp:nvSpPr>
        <dsp:cNvPr id="0" name=""/>
        <dsp:cNvSpPr/>
      </dsp:nvSpPr>
      <dsp:spPr>
        <a:xfrm>
          <a:off x="1111458" y="1417110"/>
          <a:ext cx="5059709" cy="472370"/>
        </a:xfrm>
        <a:prstGeom prst="rect">
          <a:avLst/>
        </a:prstGeom>
        <a:solidFill>
          <a:schemeClr val="accent5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তের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আমাকে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,‘ক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এলে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?’</a:t>
          </a:r>
        </a:p>
      </dsp:txBody>
      <dsp:txXfrm>
        <a:off x="1111458" y="1417110"/>
        <a:ext cx="5059709" cy="47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F5ED-8CFC-4637-92C1-FB4982D8EDE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55A8-A01C-4395-A9D1-B2E65F58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8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9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7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8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6144CF9-6E6A-4BC6-A65F-D49D3258C2E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jp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0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66DE1-E1EB-42D7-9C8D-8B972130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1" y="250642"/>
            <a:ext cx="8364437" cy="944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91C37-90D3-4D66-BC34-6D1DD517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195604"/>
            <a:ext cx="11719248" cy="54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521920-EB03-46E5-8515-C207742B7BB0}"/>
              </a:ext>
            </a:extLst>
          </p:cNvPr>
          <p:cNvSpPr txBox="1"/>
          <p:nvPr/>
        </p:nvSpPr>
        <p:spPr>
          <a:xfrm>
            <a:off x="4539399" y="5007811"/>
            <a:ext cx="743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১০৭০-১০৭৭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মহিপালের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অনন্ত-সামন্ত-চক্র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কৈবর্ত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DACFF1-35B2-48AC-A186-134257D40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07" y="5059011"/>
            <a:ext cx="2161494" cy="1192679"/>
          </a:xfrm>
          <a:prstGeom prst="rect">
            <a:avLst/>
          </a:prstGeom>
        </p:spPr>
      </p:pic>
      <p:sp>
        <p:nvSpPr>
          <p:cNvPr id="3" name="Pentagon 3">
            <a:extLst>
              <a:ext uri="{FF2B5EF4-FFF2-40B4-BE49-F238E27FC236}">
                <a16:creationId xmlns:a16="http://schemas.microsoft.com/office/drawing/2014/main" id="{9A99A778-6A15-4C75-B412-C49083CFEE13}"/>
              </a:ext>
            </a:extLst>
          </p:cNvPr>
          <p:cNvSpPr/>
          <p:nvPr/>
        </p:nvSpPr>
        <p:spPr>
          <a:xfrm>
            <a:off x="457200" y="5195316"/>
            <a:ext cx="1890074" cy="707886"/>
          </a:xfrm>
          <a:prstGeom prst="homePlate">
            <a:avLst/>
          </a:prstGeom>
          <a:solidFill>
            <a:srgbClr val="00B0F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কৈবর্ত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বিদ্রোহ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43D4A-9486-4327-B219-E62A4FED0405}"/>
              </a:ext>
            </a:extLst>
          </p:cNvPr>
          <p:cNvSpPr txBox="1"/>
          <p:nvPr/>
        </p:nvSpPr>
        <p:spPr>
          <a:xfrm>
            <a:off x="4618741" y="4011747"/>
            <a:ext cx="583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মৈমনসিংহ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গীতিকার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F6FC70-F90D-405A-8547-AAEAD4CAB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8" y="3765822"/>
            <a:ext cx="2209800" cy="1116951"/>
          </a:xfrm>
          <a:prstGeom prst="rect">
            <a:avLst/>
          </a:prstGeom>
        </p:spPr>
      </p:pic>
      <p:sp>
        <p:nvSpPr>
          <p:cNvPr id="5" name="Pentagon 5">
            <a:extLst>
              <a:ext uri="{FF2B5EF4-FFF2-40B4-BE49-F238E27FC236}">
                <a16:creationId xmlns:a16="http://schemas.microsoft.com/office/drawing/2014/main" id="{2074FAFF-678C-4182-8A7C-B1DF95A971F6}"/>
              </a:ext>
            </a:extLst>
          </p:cNvPr>
          <p:cNvSpPr/>
          <p:nvPr/>
        </p:nvSpPr>
        <p:spPr>
          <a:xfrm>
            <a:off x="457199" y="3913632"/>
            <a:ext cx="1812677" cy="742938"/>
          </a:xfrm>
          <a:prstGeom prst="homePlate">
            <a:avLst/>
          </a:prstGeom>
          <a:solidFill>
            <a:srgbClr val="00B05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মহুয়ার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পালা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A2EC2-8089-4916-8C78-604BFD89A261}"/>
              </a:ext>
            </a:extLst>
          </p:cNvPr>
          <p:cNvSpPr txBox="1"/>
          <p:nvPr/>
        </p:nvSpPr>
        <p:spPr>
          <a:xfrm>
            <a:off x="4977352" y="2702052"/>
            <a:ext cx="3785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দেবালয়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227FC9-A1A0-4919-9FD6-761E9E8A6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69" y="2542019"/>
            <a:ext cx="2119471" cy="986828"/>
          </a:xfrm>
          <a:prstGeom prst="rect">
            <a:avLst/>
          </a:prstGeom>
        </p:spPr>
      </p:pic>
      <p:sp>
        <p:nvSpPr>
          <p:cNvPr id="4" name="Pentagon 4">
            <a:extLst>
              <a:ext uri="{FF2B5EF4-FFF2-40B4-BE49-F238E27FC236}">
                <a16:creationId xmlns:a16="http://schemas.microsoft.com/office/drawing/2014/main" id="{9E0F3F34-F2FD-4A49-BB66-AB16A421D7FE}"/>
              </a:ext>
            </a:extLst>
          </p:cNvPr>
          <p:cNvSpPr/>
          <p:nvPr/>
        </p:nvSpPr>
        <p:spPr>
          <a:xfrm>
            <a:off x="457199" y="2702051"/>
            <a:ext cx="1890073" cy="726949"/>
          </a:xfrm>
          <a:prstGeom prst="homePlate">
            <a:avLst/>
          </a:prstGeom>
          <a:solidFill>
            <a:srgbClr val="00B0F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দেউল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BDE83-C137-4AB1-BA3F-B5F23B5D59EB}"/>
              </a:ext>
            </a:extLst>
          </p:cNvPr>
          <p:cNvSpPr txBox="1"/>
          <p:nvPr/>
        </p:nvSpPr>
        <p:spPr>
          <a:xfrm>
            <a:off x="4572000" y="14800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সীমানার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পথ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DBE109-19A6-4D2C-B89C-BB8A9C618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59" y="1441194"/>
            <a:ext cx="2124181" cy="982113"/>
          </a:xfrm>
          <a:prstGeom prst="rect">
            <a:avLst/>
          </a:prstGeom>
        </p:spPr>
      </p:pic>
      <p:sp>
        <p:nvSpPr>
          <p:cNvPr id="2" name="Pentagon 2">
            <a:extLst>
              <a:ext uri="{FF2B5EF4-FFF2-40B4-BE49-F238E27FC236}">
                <a16:creationId xmlns:a16="http://schemas.microsoft.com/office/drawing/2014/main" id="{2E94E227-57B8-4254-8846-5EC1AF3E94AB}"/>
              </a:ext>
            </a:extLst>
          </p:cNvPr>
          <p:cNvSpPr/>
          <p:nvPr/>
        </p:nvSpPr>
        <p:spPr>
          <a:xfrm>
            <a:off x="457200" y="1640530"/>
            <a:ext cx="1812676" cy="608977"/>
          </a:xfrm>
          <a:prstGeom prst="homePlate">
            <a:avLst/>
          </a:prstGeom>
          <a:solidFill>
            <a:srgbClr val="00B05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আলপথ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Double Wave 15">
            <a:extLst>
              <a:ext uri="{FF2B5EF4-FFF2-40B4-BE49-F238E27FC236}">
                <a16:creationId xmlns:a16="http://schemas.microsoft.com/office/drawing/2014/main" id="{A0CE28FD-8F74-4D28-A1C6-1D499480851A}"/>
              </a:ext>
            </a:extLst>
          </p:cNvPr>
          <p:cNvSpPr/>
          <p:nvPr/>
        </p:nvSpPr>
        <p:spPr>
          <a:xfrm>
            <a:off x="3162300" y="301715"/>
            <a:ext cx="4374037" cy="1178351"/>
          </a:xfrm>
          <a:prstGeom prst="doubleWave">
            <a:avLst>
              <a:gd name="adj1" fmla="val 6250"/>
              <a:gd name="adj2" fmla="val 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4CD55F4-888B-4A0C-B91E-831AFB52E496}"/>
              </a:ext>
            </a:extLst>
          </p:cNvPr>
          <p:cNvGrpSpPr/>
          <p:nvPr/>
        </p:nvGrpSpPr>
        <p:grpSpPr>
          <a:xfrm>
            <a:off x="229632" y="1087120"/>
            <a:ext cx="11732736" cy="5551806"/>
            <a:chOff x="229632" y="219073"/>
            <a:chExt cx="11732736" cy="64198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12C50C-19D2-424D-AE99-3438BDFF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32" y="219074"/>
              <a:ext cx="5459968" cy="32099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81DCE8-518E-4480-BEAF-8056E919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32" y="3428998"/>
              <a:ext cx="5459968" cy="32099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938248-E744-4C72-A318-AB33C99F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08" y="219073"/>
              <a:ext cx="5598160" cy="3209925"/>
            </a:xfrm>
            <a:prstGeom prst="rect">
              <a:avLst/>
            </a:prstGeom>
          </p:spPr>
        </p:pic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DB6D95D9-C6A2-4856-8C79-45907C6463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3103243"/>
                </p:ext>
              </p:extLst>
            </p:nvPr>
          </p:nvGraphicFramePr>
          <p:xfrm>
            <a:off x="5791200" y="3748721"/>
            <a:ext cx="6171168" cy="25704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79F6A854-12DF-424C-B61B-7DA586CA7A3E}"/>
              </a:ext>
            </a:extLst>
          </p:cNvPr>
          <p:cNvSpPr/>
          <p:nvPr/>
        </p:nvSpPr>
        <p:spPr>
          <a:xfrm>
            <a:off x="1402080" y="219074"/>
            <a:ext cx="9215120" cy="1294766"/>
          </a:xfrm>
          <a:prstGeom prst="downArrowCallou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3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DB4133D-E75F-4B93-82E9-BE3494D8DF9E}"/>
              </a:ext>
            </a:extLst>
          </p:cNvPr>
          <p:cNvGrpSpPr/>
          <p:nvPr/>
        </p:nvGrpSpPr>
        <p:grpSpPr>
          <a:xfrm>
            <a:off x="281453" y="247531"/>
            <a:ext cx="5939494" cy="3557619"/>
            <a:chOff x="281453" y="247531"/>
            <a:chExt cx="5939494" cy="35576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2D6AB5-83CC-4A38-80B1-B52053559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804"/>
            <a:stretch/>
          </p:blipFill>
          <p:spPr>
            <a:xfrm>
              <a:off x="281453" y="247531"/>
              <a:ext cx="5689600" cy="290206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87B242-6C41-4933-ACC9-6EB24AF0489E}"/>
                </a:ext>
              </a:extLst>
            </p:cNvPr>
            <p:cNvSpPr txBox="1"/>
            <p:nvPr/>
          </p:nvSpPr>
          <p:spPr>
            <a:xfrm>
              <a:off x="281453" y="3220375"/>
              <a:ext cx="5939494" cy="58477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endPara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176FA9-A4AE-4625-B88D-E6A387817C0E}"/>
              </a:ext>
            </a:extLst>
          </p:cNvPr>
          <p:cNvGrpSpPr/>
          <p:nvPr/>
        </p:nvGrpSpPr>
        <p:grpSpPr>
          <a:xfrm>
            <a:off x="6078707" y="247531"/>
            <a:ext cx="6113293" cy="3570983"/>
            <a:chOff x="6078707" y="247531"/>
            <a:chExt cx="6113293" cy="35709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747B27-04ED-4260-8809-528E80767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947" y="247531"/>
              <a:ext cx="5689600" cy="29020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38A342-511B-4966-B045-622F170B628C}"/>
                </a:ext>
              </a:extLst>
            </p:cNvPr>
            <p:cNvSpPr txBox="1"/>
            <p:nvPr/>
          </p:nvSpPr>
          <p:spPr>
            <a:xfrm>
              <a:off x="6078707" y="3233739"/>
              <a:ext cx="611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সওদাগরের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ডিঙার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বহর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0EA9A8-3514-4229-B22E-4BECD92D1EDA}"/>
              </a:ext>
            </a:extLst>
          </p:cNvPr>
          <p:cNvGrpSpPr/>
          <p:nvPr/>
        </p:nvGrpSpPr>
        <p:grpSpPr>
          <a:xfrm>
            <a:off x="281452" y="3831878"/>
            <a:ext cx="6434308" cy="2899697"/>
            <a:chOff x="281452" y="3831878"/>
            <a:chExt cx="6434308" cy="28996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971C2-8362-476D-964A-90318350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2" y="3831878"/>
              <a:ext cx="5814547" cy="2336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6698AB-D3C3-41A1-BB56-AC1BB0D7718A}"/>
                </a:ext>
              </a:extLst>
            </p:cNvPr>
            <p:cNvSpPr txBox="1"/>
            <p:nvPr/>
          </p:nvSpPr>
          <p:spPr>
            <a:xfrm>
              <a:off x="281453" y="6146800"/>
              <a:ext cx="6434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কৈবর্তের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রোহী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গ্রাম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049EE6-DD69-4D7E-8A22-CA640A49367F}"/>
              </a:ext>
            </a:extLst>
          </p:cNvPr>
          <p:cNvGrpSpPr/>
          <p:nvPr/>
        </p:nvGrpSpPr>
        <p:grpSpPr>
          <a:xfrm>
            <a:off x="6095998" y="3776806"/>
            <a:ext cx="6289041" cy="2928041"/>
            <a:chOff x="6095998" y="3776806"/>
            <a:chExt cx="6289041" cy="29280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FDDE84-DB4B-4299-BB63-69473264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787" y="3776806"/>
              <a:ext cx="5689599" cy="236999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59F0D1-233A-49C7-8351-AD54EDD6E8F2}"/>
                </a:ext>
              </a:extLst>
            </p:cNvPr>
            <p:cNvSpPr txBox="1"/>
            <p:nvPr/>
          </p:nvSpPr>
          <p:spPr>
            <a:xfrm>
              <a:off x="6095998" y="6120072"/>
              <a:ext cx="62890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পালযুগ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চিত্রকলা</a:t>
              </a:r>
              <a:r>
                <a:rPr lang="as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32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F9898C8-9249-492E-8E3E-0B430BA49A4F}"/>
              </a:ext>
            </a:extLst>
          </p:cNvPr>
          <p:cNvGrpSpPr/>
          <p:nvPr/>
        </p:nvGrpSpPr>
        <p:grpSpPr>
          <a:xfrm>
            <a:off x="186408" y="373888"/>
            <a:ext cx="5886990" cy="3074470"/>
            <a:chOff x="186408" y="373888"/>
            <a:chExt cx="5886990" cy="3074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9D8913-1DA5-41BE-A75C-6B66A5B9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3" y="373888"/>
              <a:ext cx="5664718" cy="2415585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00B0F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D549D0-E23C-457B-9B4E-E51D8A9852B9}"/>
                </a:ext>
              </a:extLst>
            </p:cNvPr>
            <p:cNvSpPr txBox="1"/>
            <p:nvPr/>
          </p:nvSpPr>
          <p:spPr>
            <a:xfrm>
              <a:off x="186408" y="2552532"/>
              <a:ext cx="5886990" cy="895826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ৌদ্ধবিহার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A5AA32-8B9D-4D2D-B3E3-836C780CD7BA}"/>
              </a:ext>
            </a:extLst>
          </p:cNvPr>
          <p:cNvGrpSpPr/>
          <p:nvPr/>
        </p:nvGrpSpPr>
        <p:grpSpPr>
          <a:xfrm>
            <a:off x="6073396" y="390978"/>
            <a:ext cx="6118603" cy="3057380"/>
            <a:chOff x="6073396" y="390978"/>
            <a:chExt cx="6118603" cy="3057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AB29F3-6D5C-4FE0-97BB-ECAAFF097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674" y="390978"/>
              <a:ext cx="5381690" cy="24155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rgbClr val="00B0F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7B493F-B7AA-48A3-91B9-F7F46F753578}"/>
                </a:ext>
              </a:extLst>
            </p:cNvPr>
            <p:cNvSpPr txBox="1"/>
            <p:nvPr/>
          </p:nvSpPr>
          <p:spPr>
            <a:xfrm>
              <a:off x="6073396" y="2552532"/>
              <a:ext cx="6118603" cy="895826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ন্দির-বেদি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5FCC93-8F8E-40A4-A1BF-4DE99FDCFC62}"/>
              </a:ext>
            </a:extLst>
          </p:cNvPr>
          <p:cNvGrpSpPr/>
          <p:nvPr/>
        </p:nvGrpSpPr>
        <p:grpSpPr>
          <a:xfrm>
            <a:off x="70600" y="3473082"/>
            <a:ext cx="6118603" cy="3116788"/>
            <a:chOff x="70600" y="3473082"/>
            <a:chExt cx="6118603" cy="31167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D5B9B9-7889-48C6-A132-49969CDB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23" y="3473082"/>
              <a:ext cx="5572345" cy="2480246"/>
            </a:xfrm>
            <a:prstGeom prst="roundRect">
              <a:avLst>
                <a:gd name="adj" fmla="val 16667"/>
              </a:avLst>
            </a:prstGeom>
            <a:ln w="76200">
              <a:solidFill>
                <a:srgbClr val="00B0F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angle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A02B78-0E36-4DF3-8D34-8D87ECCF74ED}"/>
                </a:ext>
              </a:extLst>
            </p:cNvPr>
            <p:cNvSpPr txBox="1"/>
            <p:nvPr/>
          </p:nvSpPr>
          <p:spPr>
            <a:xfrm>
              <a:off x="70600" y="5694044"/>
              <a:ext cx="6118603" cy="895826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বরেন্দ্রভূমে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মসজিদ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A550C2-C81B-45F4-AE77-BD8F88D3E36C}"/>
              </a:ext>
            </a:extLst>
          </p:cNvPr>
          <p:cNvGrpSpPr/>
          <p:nvPr/>
        </p:nvGrpSpPr>
        <p:grpSpPr>
          <a:xfrm>
            <a:off x="6096000" y="3473082"/>
            <a:ext cx="6118603" cy="3116788"/>
            <a:chOff x="6096000" y="3473082"/>
            <a:chExt cx="6118603" cy="31167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11F873-2B7C-4411-8E61-1039EC6BA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134" y="3473082"/>
              <a:ext cx="5461230" cy="2399817"/>
            </a:xfrm>
            <a:prstGeom prst="roundRect">
              <a:avLst>
                <a:gd name="adj" fmla="val 16667"/>
              </a:avLst>
            </a:prstGeom>
            <a:ln w="57150">
              <a:solidFill>
                <a:srgbClr val="00B0F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angle"/>
              <a:contourClr>
                <a:srgbClr val="969696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4358B6-3993-4BF3-8D11-F0E3BEBDB6B5}"/>
                </a:ext>
              </a:extLst>
            </p:cNvPr>
            <p:cNvSpPr txBox="1"/>
            <p:nvPr/>
          </p:nvSpPr>
          <p:spPr>
            <a:xfrm>
              <a:off x="6096000" y="5694044"/>
              <a:ext cx="6118603" cy="895826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 আ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াউল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87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A447A90-59FA-4845-B396-27A5C58A0AD7}"/>
              </a:ext>
            </a:extLst>
          </p:cNvPr>
          <p:cNvGrpSpPr/>
          <p:nvPr/>
        </p:nvGrpSpPr>
        <p:grpSpPr>
          <a:xfrm>
            <a:off x="87006" y="247514"/>
            <a:ext cx="6104112" cy="3412961"/>
            <a:chOff x="87006" y="247514"/>
            <a:chExt cx="6104112" cy="34129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A1FC5A-5337-4D42-B729-A1E7ED539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47" y="247514"/>
              <a:ext cx="2654570" cy="24665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E4523E-5FB6-4C4E-81D8-269C4CE5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314" y="247514"/>
              <a:ext cx="2804809" cy="246650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2FFBBF-C083-4539-9634-1956E77D7922}"/>
                </a:ext>
              </a:extLst>
            </p:cNvPr>
            <p:cNvSpPr txBox="1"/>
            <p:nvPr/>
          </p:nvSpPr>
          <p:spPr>
            <a:xfrm>
              <a:off x="87006" y="2198864"/>
              <a:ext cx="6104112" cy="1461611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সার্বভ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ৌ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ভূঁইয়া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‘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কমলার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’, ‘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মহুয়ার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A8F201-96C2-4BB3-9DE2-BC988EE177FF}"/>
              </a:ext>
            </a:extLst>
          </p:cNvPr>
          <p:cNvGrpSpPr/>
          <p:nvPr/>
        </p:nvGrpSpPr>
        <p:grpSpPr>
          <a:xfrm>
            <a:off x="6187151" y="298583"/>
            <a:ext cx="5829200" cy="3361892"/>
            <a:chOff x="6187151" y="298583"/>
            <a:chExt cx="5829200" cy="33594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412A47-FEC1-4480-8934-FC781534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687" y="298584"/>
              <a:ext cx="2801566" cy="24154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714967-0710-43DB-994D-BA2FA61E5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118" y="298583"/>
              <a:ext cx="2723744" cy="236436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FB699-B794-4031-B1DA-63BC21114C26}"/>
                </a:ext>
              </a:extLst>
            </p:cNvPr>
            <p:cNvSpPr txBox="1"/>
            <p:nvPr/>
          </p:nvSpPr>
          <p:spPr>
            <a:xfrm>
              <a:off x="6187151" y="2196431"/>
              <a:ext cx="5829200" cy="1461611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তিতুমীর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হাজী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শ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িয়ত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5BE0ED-1AAE-4690-B9F6-0F6B30496C23}"/>
              </a:ext>
            </a:extLst>
          </p:cNvPr>
          <p:cNvGrpSpPr/>
          <p:nvPr/>
        </p:nvGrpSpPr>
        <p:grpSpPr>
          <a:xfrm>
            <a:off x="167715" y="3660475"/>
            <a:ext cx="5858469" cy="2950011"/>
            <a:chOff x="167715" y="3660475"/>
            <a:chExt cx="5858469" cy="29500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7FA96E-6916-400A-9F45-0E8986DEC6F9}"/>
                </a:ext>
              </a:extLst>
            </p:cNvPr>
            <p:cNvGrpSpPr/>
            <p:nvPr/>
          </p:nvGrpSpPr>
          <p:grpSpPr>
            <a:xfrm>
              <a:off x="171682" y="3660475"/>
              <a:ext cx="5487482" cy="2364364"/>
              <a:chOff x="292910" y="3591129"/>
              <a:chExt cx="5487482" cy="24384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AF09B4-E373-46BE-9F8C-CA9F8EA2F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910" y="3591129"/>
                <a:ext cx="2576749" cy="24384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5EC795-C058-436C-A235-8EA148591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5822" y="3591129"/>
                <a:ext cx="2654570" cy="2438400"/>
              </a:xfrm>
              <a:prstGeom prst="rect">
                <a:avLst/>
              </a:prstGeom>
            </p:spPr>
          </p:pic>
        </p:grpSp>
        <p:sp>
          <p:nvSpPr>
            <p:cNvPr id="24" name="Callout: Up Arrow 23">
              <a:extLst>
                <a:ext uri="{FF2B5EF4-FFF2-40B4-BE49-F238E27FC236}">
                  <a16:creationId xmlns:a16="http://schemas.microsoft.com/office/drawing/2014/main" id="{EE4BD5BD-163E-4F9B-AD90-044042FD372A}"/>
                </a:ext>
              </a:extLst>
            </p:cNvPr>
            <p:cNvSpPr/>
            <p:nvPr/>
          </p:nvSpPr>
          <p:spPr>
            <a:xfrm>
              <a:off x="167715" y="5731498"/>
              <a:ext cx="5858469" cy="878988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গীতাঞ্জলি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অগ্নিবীণা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07EDD5-9043-4F27-8AE8-A74B1205B0A7}"/>
              </a:ext>
            </a:extLst>
          </p:cNvPr>
          <p:cNvGrpSpPr/>
          <p:nvPr/>
        </p:nvGrpSpPr>
        <p:grpSpPr>
          <a:xfrm>
            <a:off x="6074824" y="3735421"/>
            <a:ext cx="5941527" cy="2875066"/>
            <a:chOff x="6074824" y="3609405"/>
            <a:chExt cx="5941527" cy="3001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4DA9D5-48B2-4E48-B1CB-A14FA5610722}"/>
                </a:ext>
              </a:extLst>
            </p:cNvPr>
            <p:cNvGrpSpPr/>
            <p:nvPr/>
          </p:nvGrpSpPr>
          <p:grpSpPr>
            <a:xfrm>
              <a:off x="6187151" y="3609405"/>
              <a:ext cx="5829200" cy="2415434"/>
              <a:chOff x="6362428" y="3591128"/>
              <a:chExt cx="5500601" cy="243839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3D4C5FE-8F5D-4E22-9EBD-CBCACA946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9687" y="3591129"/>
                <a:ext cx="2763342" cy="24383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3FE194F-EC21-4942-A7E2-4638A4FA3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2428" y="3591128"/>
                <a:ext cx="2441104" cy="24383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sp>
          <p:nvSpPr>
            <p:cNvPr id="25" name="Callout: Up Arrow 24">
              <a:extLst>
                <a:ext uri="{FF2B5EF4-FFF2-40B4-BE49-F238E27FC236}">
                  <a16:creationId xmlns:a16="http://schemas.microsoft.com/office/drawing/2014/main" id="{505619AB-7CFC-42D6-97D6-5B3E04A9B603}"/>
                </a:ext>
              </a:extLst>
            </p:cNvPr>
            <p:cNvSpPr/>
            <p:nvPr/>
          </p:nvSpPr>
          <p:spPr>
            <a:xfrm>
              <a:off x="6074824" y="5692972"/>
              <a:ext cx="5894589" cy="917515"/>
            </a:xfrm>
            <a:prstGeom prst="upArrowCallout">
              <a:avLst/>
            </a:prstGeom>
            <a:solidFill>
              <a:srgbClr val="92D050"/>
            </a:solidFill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ক্ষুদিরাম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43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CB171A2-80C7-485B-96A5-0A3DF275C3F6}"/>
              </a:ext>
            </a:extLst>
          </p:cNvPr>
          <p:cNvGrpSpPr/>
          <p:nvPr/>
        </p:nvGrpSpPr>
        <p:grpSpPr>
          <a:xfrm>
            <a:off x="285345" y="282204"/>
            <a:ext cx="5706895" cy="3443490"/>
            <a:chOff x="285345" y="282204"/>
            <a:chExt cx="5706895" cy="3443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C7D456-781F-42C1-83CD-280890DD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52" y="282204"/>
              <a:ext cx="2788294" cy="2733372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6EAE59-2506-4B38-9CD7-8FD8A359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944" y="282204"/>
              <a:ext cx="2788295" cy="2733372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Callout: Up Arrow 11">
              <a:extLst>
                <a:ext uri="{FF2B5EF4-FFF2-40B4-BE49-F238E27FC236}">
                  <a16:creationId xmlns:a16="http://schemas.microsoft.com/office/drawing/2014/main" id="{6A83B14A-A3DB-4795-AD46-E393E6FC8B33}"/>
                </a:ext>
              </a:extLst>
            </p:cNvPr>
            <p:cNvSpPr/>
            <p:nvPr/>
          </p:nvSpPr>
          <p:spPr>
            <a:xfrm>
              <a:off x="285345" y="2743199"/>
              <a:ext cx="5706895" cy="982495"/>
            </a:xfrm>
            <a:prstGeom prst="upArrowCallout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জয়নুল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F539A6-4F46-4A2D-97A4-318F0996AC4F}"/>
              </a:ext>
            </a:extLst>
          </p:cNvPr>
          <p:cNvGrpSpPr/>
          <p:nvPr/>
        </p:nvGrpSpPr>
        <p:grpSpPr>
          <a:xfrm>
            <a:off x="6000448" y="282204"/>
            <a:ext cx="6009970" cy="3443489"/>
            <a:chOff x="6000448" y="282204"/>
            <a:chExt cx="6009970" cy="34434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0027B0-6FE1-45DE-AED7-E693556F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083" y="282204"/>
              <a:ext cx="5301572" cy="2733372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allout: Up Arrow 12">
              <a:extLst>
                <a:ext uri="{FF2B5EF4-FFF2-40B4-BE49-F238E27FC236}">
                  <a16:creationId xmlns:a16="http://schemas.microsoft.com/office/drawing/2014/main" id="{004CD89D-0355-4E81-805A-341E4B0EF9EB}"/>
                </a:ext>
              </a:extLst>
            </p:cNvPr>
            <p:cNvSpPr/>
            <p:nvPr/>
          </p:nvSpPr>
          <p:spPr>
            <a:xfrm>
              <a:off x="6000448" y="2743198"/>
              <a:ext cx="6009970" cy="982495"/>
            </a:xfrm>
            <a:prstGeom prst="upArrowCallout">
              <a:avLst/>
            </a:prstGeom>
            <a:ln w="571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1">
                  <a:shade val="27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রাষ্ট্রভাষার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রাজপথ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DF0E20-F7F9-4968-AF8E-2CDD22EEBC02}"/>
              </a:ext>
            </a:extLst>
          </p:cNvPr>
          <p:cNvGrpSpPr/>
          <p:nvPr/>
        </p:nvGrpSpPr>
        <p:grpSpPr>
          <a:xfrm>
            <a:off x="195163" y="3429000"/>
            <a:ext cx="5534428" cy="3429000"/>
            <a:chOff x="195163" y="3429000"/>
            <a:chExt cx="5534428" cy="3429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13E11D-3892-4538-A742-AAB0E52E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63" y="3842421"/>
              <a:ext cx="3530532" cy="2733373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1165B26C-6A7C-47F9-A91C-71E03AED6C37}"/>
                </a:ext>
              </a:extLst>
            </p:cNvPr>
            <p:cNvSpPr/>
            <p:nvPr/>
          </p:nvSpPr>
          <p:spPr>
            <a:xfrm>
              <a:off x="3725695" y="3429000"/>
              <a:ext cx="2003896" cy="3429000"/>
            </a:xfrm>
            <a:prstGeom prst="can">
              <a:avLst/>
            </a:prstGeom>
            <a:ln w="38100">
              <a:solidFill>
                <a:srgbClr val="C0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perspectiveRelaxedModerately"/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1">
                  <a:shade val="27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শেখ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মুজিবুর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51B3A-A0E4-4D81-BB10-B037670BD68F}"/>
              </a:ext>
            </a:extLst>
          </p:cNvPr>
          <p:cNvGrpSpPr/>
          <p:nvPr/>
        </p:nvGrpSpPr>
        <p:grpSpPr>
          <a:xfrm>
            <a:off x="6096000" y="3842421"/>
            <a:ext cx="5900837" cy="2759601"/>
            <a:chOff x="6096000" y="3842421"/>
            <a:chExt cx="5900837" cy="27596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E661DB-EA94-4C90-BA8E-DC2D44D64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42421"/>
              <a:ext cx="5810655" cy="2159545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Callout: Up Arrow 17">
              <a:extLst>
                <a:ext uri="{FF2B5EF4-FFF2-40B4-BE49-F238E27FC236}">
                  <a16:creationId xmlns:a16="http://schemas.microsoft.com/office/drawing/2014/main" id="{FAFE5751-B708-45DD-AD21-5A0BF44EC867}"/>
                </a:ext>
              </a:extLst>
            </p:cNvPr>
            <p:cNvSpPr/>
            <p:nvPr/>
          </p:nvSpPr>
          <p:spPr>
            <a:xfrm>
              <a:off x="6096000" y="5599522"/>
              <a:ext cx="5900837" cy="1002500"/>
            </a:xfrm>
            <a:prstGeom prst="upArrowCallout">
              <a:avLst/>
            </a:prstGeom>
            <a:ln w="57150">
              <a:solidFill>
                <a:srgbClr val="C00000"/>
              </a:solidFill>
            </a:ln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1">
                  <a:shade val="27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জয়বাংলার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2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C10A9-842D-4843-BACD-2AC1A4FBB7A9}"/>
              </a:ext>
            </a:extLst>
          </p:cNvPr>
          <p:cNvSpPr txBox="1"/>
          <p:nvPr/>
        </p:nvSpPr>
        <p:spPr>
          <a:xfrm>
            <a:off x="1301140" y="68654"/>
            <a:ext cx="825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C9795-F3EA-484E-8409-4EACB41C0179}"/>
              </a:ext>
            </a:extLst>
          </p:cNvPr>
          <p:cNvSpPr txBox="1"/>
          <p:nvPr/>
        </p:nvSpPr>
        <p:spPr>
          <a:xfrm>
            <a:off x="2713379" y="981661"/>
            <a:ext cx="624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E36C4-17C6-448C-91C9-E2184A958402}"/>
              </a:ext>
            </a:extLst>
          </p:cNvPr>
          <p:cNvSpPr txBox="1"/>
          <p:nvPr/>
        </p:nvSpPr>
        <p:spPr>
          <a:xfrm>
            <a:off x="659413" y="1801105"/>
            <a:ext cx="8484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4DA2C8-E74A-45AE-9E07-6BFD1A1BBCB9}"/>
              </a:ext>
            </a:extLst>
          </p:cNvPr>
          <p:cNvSpPr/>
          <p:nvPr/>
        </p:nvSpPr>
        <p:spPr>
          <a:xfrm>
            <a:off x="1285608" y="2437741"/>
            <a:ext cx="809892" cy="591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D7AC5-E466-4E3A-B346-68A9205016BE}"/>
              </a:ext>
            </a:extLst>
          </p:cNvPr>
          <p:cNvSpPr txBox="1"/>
          <p:nvPr/>
        </p:nvSpPr>
        <p:spPr>
          <a:xfrm>
            <a:off x="2209057" y="2496908"/>
            <a:ext cx="320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নৃতত্ব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D1A0F8-2304-4862-BAAE-CED2CB3EA366}"/>
              </a:ext>
            </a:extLst>
          </p:cNvPr>
          <p:cNvSpPr/>
          <p:nvPr/>
        </p:nvSpPr>
        <p:spPr>
          <a:xfrm>
            <a:off x="4566592" y="2437742"/>
            <a:ext cx="881846" cy="591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C14F6E-70D4-4B6F-B7CB-1B02B8FCA897}"/>
              </a:ext>
            </a:extLst>
          </p:cNvPr>
          <p:cNvSpPr/>
          <p:nvPr/>
        </p:nvSpPr>
        <p:spPr>
          <a:xfrm>
            <a:off x="1287008" y="3382714"/>
            <a:ext cx="694192" cy="73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FE8D3-F372-464C-B17F-E000CFCEFE48}"/>
              </a:ext>
            </a:extLst>
          </p:cNvPr>
          <p:cNvSpPr/>
          <p:nvPr/>
        </p:nvSpPr>
        <p:spPr>
          <a:xfrm>
            <a:off x="4795660" y="3510046"/>
            <a:ext cx="843140" cy="591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D3AB58-0DE1-49B3-AC2F-844E2341FA54}"/>
              </a:ext>
            </a:extLst>
          </p:cNvPr>
          <p:cNvSpPr/>
          <p:nvPr/>
        </p:nvSpPr>
        <p:spPr>
          <a:xfrm>
            <a:off x="3159059" y="5173836"/>
            <a:ext cx="69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C6C32-5F0B-47B5-9D62-862863F7256F}"/>
              </a:ext>
            </a:extLst>
          </p:cNvPr>
          <p:cNvSpPr txBox="1"/>
          <p:nvPr/>
        </p:nvSpPr>
        <p:spPr>
          <a:xfrm>
            <a:off x="5595900" y="2496908"/>
            <a:ext cx="35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2124B-D135-41B2-B839-A2E1DA4CE59E}"/>
              </a:ext>
            </a:extLst>
          </p:cNvPr>
          <p:cNvSpPr txBox="1"/>
          <p:nvPr/>
        </p:nvSpPr>
        <p:spPr>
          <a:xfrm>
            <a:off x="1911252" y="3574198"/>
            <a:ext cx="249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B7C01-E91F-4F48-AC7A-A5FDE9A0E3CD}"/>
              </a:ext>
            </a:extLst>
          </p:cNvPr>
          <p:cNvSpPr txBox="1"/>
          <p:nvPr/>
        </p:nvSpPr>
        <p:spPr>
          <a:xfrm>
            <a:off x="5638800" y="3389532"/>
            <a:ext cx="316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36DD55-2EDA-4BB4-B50F-48770BF24AB3}"/>
              </a:ext>
            </a:extLst>
          </p:cNvPr>
          <p:cNvSpPr/>
          <p:nvPr/>
        </p:nvSpPr>
        <p:spPr>
          <a:xfrm>
            <a:off x="1248895" y="5279285"/>
            <a:ext cx="797578" cy="24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93E6F2-5479-4105-9DF4-DA5AB1359078}"/>
              </a:ext>
            </a:extLst>
          </p:cNvPr>
          <p:cNvSpPr txBox="1"/>
          <p:nvPr/>
        </p:nvSpPr>
        <p:spPr>
          <a:xfrm>
            <a:off x="2119955" y="5034031"/>
            <a:ext cx="228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ক্ষুদিরাম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D5ECF8-64B6-42E6-A35D-90644F9787BA}"/>
              </a:ext>
            </a:extLst>
          </p:cNvPr>
          <p:cNvSpPr/>
          <p:nvPr/>
        </p:nvSpPr>
        <p:spPr>
          <a:xfrm>
            <a:off x="4605453" y="5227554"/>
            <a:ext cx="868437" cy="24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429D40-5911-41B6-BFE7-2F1DD2A2C4EE}"/>
              </a:ext>
            </a:extLst>
          </p:cNvPr>
          <p:cNvSpPr/>
          <p:nvPr/>
        </p:nvSpPr>
        <p:spPr>
          <a:xfrm>
            <a:off x="1325372" y="6071493"/>
            <a:ext cx="683637" cy="308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F729D4-9A3D-4F1C-A092-73EBD9E79B0A}"/>
              </a:ext>
            </a:extLst>
          </p:cNvPr>
          <p:cNvSpPr/>
          <p:nvPr/>
        </p:nvSpPr>
        <p:spPr>
          <a:xfrm>
            <a:off x="4605453" y="5934647"/>
            <a:ext cx="830320" cy="24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0DF2B-7D3E-4B4B-9E58-AB6C1F5DC0B2}"/>
              </a:ext>
            </a:extLst>
          </p:cNvPr>
          <p:cNvSpPr txBox="1"/>
          <p:nvPr/>
        </p:nvSpPr>
        <p:spPr>
          <a:xfrm>
            <a:off x="5643624" y="5084317"/>
            <a:ext cx="250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সূর্যসেন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F3D11C-AFEF-4B6B-8B2A-02B08243ED9A}"/>
              </a:ext>
            </a:extLst>
          </p:cNvPr>
          <p:cNvSpPr txBox="1"/>
          <p:nvPr/>
        </p:nvSpPr>
        <p:spPr>
          <a:xfrm>
            <a:off x="5601144" y="5759143"/>
            <a:ext cx="311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BA46-7FC2-47DF-AF8A-52184624A73A}"/>
              </a:ext>
            </a:extLst>
          </p:cNvPr>
          <p:cNvSpPr txBox="1"/>
          <p:nvPr/>
        </p:nvSpPr>
        <p:spPr>
          <a:xfrm>
            <a:off x="2104664" y="5910937"/>
            <a:ext cx="231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CB1146-4085-43D9-914D-F2C1835432FA}"/>
              </a:ext>
            </a:extLst>
          </p:cNvPr>
          <p:cNvSpPr txBox="1"/>
          <p:nvPr/>
        </p:nvSpPr>
        <p:spPr>
          <a:xfrm>
            <a:off x="358661" y="4024844"/>
            <a:ext cx="111495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গান্ধী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স্থাপতি।তিনি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মহাত্মা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গান্ধীর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সাদৃশ্যপূর্ণ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3">
            <a:extLst>
              <a:ext uri="{FF2B5EF4-FFF2-40B4-BE49-F238E27FC236}">
                <a16:creationId xmlns:a16="http://schemas.microsoft.com/office/drawing/2014/main" id="{908494D2-147E-477A-AAD2-1D1B7A31F349}"/>
              </a:ext>
            </a:extLst>
          </p:cNvPr>
          <p:cNvSpPr/>
          <p:nvPr/>
        </p:nvSpPr>
        <p:spPr>
          <a:xfrm>
            <a:off x="1479372" y="2413417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4">
            <a:extLst>
              <a:ext uri="{FF2B5EF4-FFF2-40B4-BE49-F238E27FC236}">
                <a16:creationId xmlns:a16="http://schemas.microsoft.com/office/drawing/2014/main" id="{BE253FDE-3CBC-4356-B139-99FE327F382D}"/>
              </a:ext>
            </a:extLst>
          </p:cNvPr>
          <p:cNvSpPr/>
          <p:nvPr/>
        </p:nvSpPr>
        <p:spPr>
          <a:xfrm>
            <a:off x="4750702" y="3222326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5">
            <a:extLst>
              <a:ext uri="{FF2B5EF4-FFF2-40B4-BE49-F238E27FC236}">
                <a16:creationId xmlns:a16="http://schemas.microsoft.com/office/drawing/2014/main" id="{E6E4BE4F-9497-4A75-A149-B35CBC9A1404}"/>
              </a:ext>
            </a:extLst>
          </p:cNvPr>
          <p:cNvSpPr/>
          <p:nvPr/>
        </p:nvSpPr>
        <p:spPr>
          <a:xfrm>
            <a:off x="4870272" y="2261017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F16727F9-CB4F-4516-9BE4-9B81B0B3B6E6}"/>
              </a:ext>
            </a:extLst>
          </p:cNvPr>
          <p:cNvSpPr/>
          <p:nvPr/>
        </p:nvSpPr>
        <p:spPr>
          <a:xfrm rot="1909761" flipH="1">
            <a:off x="1637544" y="3215982"/>
            <a:ext cx="385663" cy="752487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Multiply 27">
            <a:extLst>
              <a:ext uri="{FF2B5EF4-FFF2-40B4-BE49-F238E27FC236}">
                <a16:creationId xmlns:a16="http://schemas.microsoft.com/office/drawing/2014/main" id="{E02FCCD5-5C8A-4994-8001-F397E4884740}"/>
              </a:ext>
            </a:extLst>
          </p:cNvPr>
          <p:cNvSpPr/>
          <p:nvPr/>
        </p:nvSpPr>
        <p:spPr>
          <a:xfrm>
            <a:off x="1492344" y="4926701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8">
            <a:extLst>
              <a:ext uri="{FF2B5EF4-FFF2-40B4-BE49-F238E27FC236}">
                <a16:creationId xmlns:a16="http://schemas.microsoft.com/office/drawing/2014/main" id="{51A33777-ACD7-49D5-A9E2-4C98AA3F7150}"/>
              </a:ext>
            </a:extLst>
          </p:cNvPr>
          <p:cNvSpPr/>
          <p:nvPr/>
        </p:nvSpPr>
        <p:spPr>
          <a:xfrm>
            <a:off x="4803726" y="4926238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9">
            <a:extLst>
              <a:ext uri="{FF2B5EF4-FFF2-40B4-BE49-F238E27FC236}">
                <a16:creationId xmlns:a16="http://schemas.microsoft.com/office/drawing/2014/main" id="{846562CE-7E43-4888-8FDE-FDFCAC3EDB00}"/>
              </a:ext>
            </a:extLst>
          </p:cNvPr>
          <p:cNvSpPr/>
          <p:nvPr/>
        </p:nvSpPr>
        <p:spPr>
          <a:xfrm>
            <a:off x="1555572" y="5594248"/>
            <a:ext cx="539928" cy="9761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CC2E0F73-ED0A-499A-AFBD-00CCF4440A01}"/>
              </a:ext>
            </a:extLst>
          </p:cNvPr>
          <p:cNvSpPr/>
          <p:nvPr/>
        </p:nvSpPr>
        <p:spPr>
          <a:xfrm rot="1100999" flipH="1">
            <a:off x="4880427" y="5482701"/>
            <a:ext cx="419298" cy="880943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E5287-6A66-4BC4-9F83-74E74A8E5BDD}"/>
              </a:ext>
            </a:extLst>
          </p:cNvPr>
          <p:cNvSpPr txBox="1"/>
          <p:nvPr/>
        </p:nvSpPr>
        <p:spPr>
          <a:xfrm>
            <a:off x="368114" y="19907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749300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C5F742-02C8-440F-83BD-73FF1EAEEEE6}"/>
              </a:ext>
            </a:extLst>
          </p:cNvPr>
          <p:cNvSpPr/>
          <p:nvPr/>
        </p:nvSpPr>
        <p:spPr>
          <a:xfrm>
            <a:off x="870455" y="1322215"/>
            <a:ext cx="678066" cy="49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AA7DDF-FDA3-4A55-ACDB-CF85DB7EFEAC}"/>
              </a:ext>
            </a:extLst>
          </p:cNvPr>
          <p:cNvSpPr/>
          <p:nvPr/>
        </p:nvSpPr>
        <p:spPr>
          <a:xfrm>
            <a:off x="812421" y="2109399"/>
            <a:ext cx="678066" cy="50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E5A33-71DC-414A-BAEA-D37769B4CB1D}"/>
              </a:ext>
            </a:extLst>
          </p:cNvPr>
          <p:cNvSpPr txBox="1"/>
          <p:nvPr/>
        </p:nvSpPr>
        <p:spPr>
          <a:xfrm>
            <a:off x="1599630" y="1153177"/>
            <a:ext cx="31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8D176-0C8E-4C5E-A7CB-75DDAFEC424B}"/>
              </a:ext>
            </a:extLst>
          </p:cNvPr>
          <p:cNvSpPr txBox="1"/>
          <p:nvPr/>
        </p:nvSpPr>
        <p:spPr>
          <a:xfrm>
            <a:off x="1599630" y="1964202"/>
            <a:ext cx="206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B90BDE-D472-4241-8FD7-76D4A31E205B}"/>
              </a:ext>
            </a:extLst>
          </p:cNvPr>
          <p:cNvSpPr/>
          <p:nvPr/>
        </p:nvSpPr>
        <p:spPr>
          <a:xfrm>
            <a:off x="5089597" y="1101725"/>
            <a:ext cx="587440" cy="7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679E4B-6C6D-4D72-8F87-C6B9000CD9B5}"/>
              </a:ext>
            </a:extLst>
          </p:cNvPr>
          <p:cNvSpPr/>
          <p:nvPr/>
        </p:nvSpPr>
        <p:spPr>
          <a:xfrm>
            <a:off x="5231456" y="1964202"/>
            <a:ext cx="596628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4EB34-3BA2-436A-94A0-48E445BF9914}"/>
              </a:ext>
            </a:extLst>
          </p:cNvPr>
          <p:cNvSpPr txBox="1"/>
          <p:nvPr/>
        </p:nvSpPr>
        <p:spPr>
          <a:xfrm>
            <a:off x="5772382" y="111417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নাটক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F6A41-7FEA-4C73-8294-247938242150}"/>
              </a:ext>
            </a:extLst>
          </p:cNvPr>
          <p:cNvSpPr txBox="1"/>
          <p:nvPr/>
        </p:nvSpPr>
        <p:spPr>
          <a:xfrm>
            <a:off x="5943600" y="190264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AA04E-3C63-408B-81C0-F028E0BFF157}"/>
              </a:ext>
            </a:extLst>
          </p:cNvPr>
          <p:cNvSpPr/>
          <p:nvPr/>
        </p:nvSpPr>
        <p:spPr>
          <a:xfrm>
            <a:off x="3061915" y="4582869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03028F-725C-451F-A91E-9753DDE6D22C}"/>
              </a:ext>
            </a:extLst>
          </p:cNvPr>
          <p:cNvSpPr/>
          <p:nvPr/>
        </p:nvSpPr>
        <p:spPr>
          <a:xfrm>
            <a:off x="900961" y="4659451"/>
            <a:ext cx="647560" cy="43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B19B9-CF18-4835-A5F2-E47D05A0AE9C}"/>
              </a:ext>
            </a:extLst>
          </p:cNvPr>
          <p:cNvSpPr txBox="1"/>
          <p:nvPr/>
        </p:nvSpPr>
        <p:spPr>
          <a:xfrm>
            <a:off x="1599630" y="4527294"/>
            <a:ext cx="25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I, ii ও iii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58C4B7-1038-4483-AEAD-6D74CAC65EA1}"/>
              </a:ext>
            </a:extLst>
          </p:cNvPr>
          <p:cNvSpPr/>
          <p:nvPr/>
        </p:nvSpPr>
        <p:spPr>
          <a:xfrm>
            <a:off x="4643502" y="4527293"/>
            <a:ext cx="712795" cy="49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5BA865-9DDD-4E31-9A5B-DA99DF5E1AA6}"/>
              </a:ext>
            </a:extLst>
          </p:cNvPr>
          <p:cNvSpPr/>
          <p:nvPr/>
        </p:nvSpPr>
        <p:spPr>
          <a:xfrm>
            <a:off x="873150" y="5602174"/>
            <a:ext cx="675371" cy="439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EF724E-BFD0-4D81-B834-108104379805}"/>
              </a:ext>
            </a:extLst>
          </p:cNvPr>
          <p:cNvSpPr/>
          <p:nvPr/>
        </p:nvSpPr>
        <p:spPr>
          <a:xfrm>
            <a:off x="4629561" y="5368053"/>
            <a:ext cx="675139" cy="47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D4AD3-0392-49A0-9211-66599AD492E4}"/>
              </a:ext>
            </a:extLst>
          </p:cNvPr>
          <p:cNvSpPr txBox="1"/>
          <p:nvPr/>
        </p:nvSpPr>
        <p:spPr>
          <a:xfrm>
            <a:off x="5563212" y="4582869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ও  iii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6D750-CA25-44A3-B82B-5924B631E74C}"/>
              </a:ext>
            </a:extLst>
          </p:cNvPr>
          <p:cNvSpPr txBox="1"/>
          <p:nvPr/>
        </p:nvSpPr>
        <p:spPr>
          <a:xfrm>
            <a:off x="5563212" y="5309786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ও  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F8A3A-AAAB-470E-B692-129FF11302CD}"/>
              </a:ext>
            </a:extLst>
          </p:cNvPr>
          <p:cNvSpPr txBox="1"/>
          <p:nvPr/>
        </p:nvSpPr>
        <p:spPr>
          <a:xfrm>
            <a:off x="1933708" y="545647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ii  ও  iii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C0963E-34A6-4740-9C8A-C9FFD3530D0D}"/>
              </a:ext>
            </a:extLst>
          </p:cNvPr>
          <p:cNvSpPr txBox="1"/>
          <p:nvPr/>
        </p:nvSpPr>
        <p:spPr>
          <a:xfrm>
            <a:off x="31566" y="2954449"/>
            <a:ext cx="78010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‘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ভূঁইয়ার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প্রসঙ্গ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9300" indent="-344488">
              <a:tabLst>
                <a:tab pos="630238" algn="l"/>
              </a:tabLst>
            </a:pP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সত্তার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ii)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শৌর্য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বীর্যের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iii)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শোষনের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7">
            <a:extLst>
              <a:ext uri="{FF2B5EF4-FFF2-40B4-BE49-F238E27FC236}">
                <a16:creationId xmlns:a16="http://schemas.microsoft.com/office/drawing/2014/main" id="{45C7869F-03F4-499D-B068-985734A68BA8}"/>
              </a:ext>
            </a:extLst>
          </p:cNvPr>
          <p:cNvSpPr/>
          <p:nvPr/>
        </p:nvSpPr>
        <p:spPr>
          <a:xfrm>
            <a:off x="1063574" y="1236821"/>
            <a:ext cx="393027" cy="661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ultiply 28">
            <a:extLst>
              <a:ext uri="{FF2B5EF4-FFF2-40B4-BE49-F238E27FC236}">
                <a16:creationId xmlns:a16="http://schemas.microsoft.com/office/drawing/2014/main" id="{BB051BB2-9902-4D4C-9BC8-A327826CAEB7}"/>
              </a:ext>
            </a:extLst>
          </p:cNvPr>
          <p:cNvSpPr/>
          <p:nvPr/>
        </p:nvSpPr>
        <p:spPr>
          <a:xfrm>
            <a:off x="5149382" y="1236821"/>
            <a:ext cx="413830" cy="659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Multiply 29">
            <a:extLst>
              <a:ext uri="{FF2B5EF4-FFF2-40B4-BE49-F238E27FC236}">
                <a16:creationId xmlns:a16="http://schemas.microsoft.com/office/drawing/2014/main" id="{30678F45-2045-45FC-B615-0C5DB2EA958F}"/>
              </a:ext>
            </a:extLst>
          </p:cNvPr>
          <p:cNvSpPr/>
          <p:nvPr/>
        </p:nvSpPr>
        <p:spPr>
          <a:xfrm>
            <a:off x="4822897" y="4527293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E867A5CD-EBB0-44E3-A357-BAD07E306E51}"/>
              </a:ext>
            </a:extLst>
          </p:cNvPr>
          <p:cNvSpPr/>
          <p:nvPr/>
        </p:nvSpPr>
        <p:spPr>
          <a:xfrm rot="1100999" flipH="1">
            <a:off x="4850887" y="5232116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Multiply 31">
            <a:extLst>
              <a:ext uri="{FF2B5EF4-FFF2-40B4-BE49-F238E27FC236}">
                <a16:creationId xmlns:a16="http://schemas.microsoft.com/office/drawing/2014/main" id="{87477429-06D3-4937-807A-2670090E8D9E}"/>
              </a:ext>
            </a:extLst>
          </p:cNvPr>
          <p:cNvSpPr/>
          <p:nvPr/>
        </p:nvSpPr>
        <p:spPr>
          <a:xfrm>
            <a:off x="1015121" y="558458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32">
            <a:extLst>
              <a:ext uri="{FF2B5EF4-FFF2-40B4-BE49-F238E27FC236}">
                <a16:creationId xmlns:a16="http://schemas.microsoft.com/office/drawing/2014/main" id="{2A6BED5B-BF5E-4DF7-BC61-A55B80E31130}"/>
              </a:ext>
            </a:extLst>
          </p:cNvPr>
          <p:cNvSpPr/>
          <p:nvPr/>
        </p:nvSpPr>
        <p:spPr>
          <a:xfrm rot="20868099">
            <a:off x="1006754" y="4665796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33">
            <a:extLst>
              <a:ext uri="{FF2B5EF4-FFF2-40B4-BE49-F238E27FC236}">
                <a16:creationId xmlns:a16="http://schemas.microsoft.com/office/drawing/2014/main" id="{B89BE949-C78D-4CD0-BFAF-0A9AD74AD708}"/>
              </a:ext>
            </a:extLst>
          </p:cNvPr>
          <p:cNvSpPr/>
          <p:nvPr/>
        </p:nvSpPr>
        <p:spPr>
          <a:xfrm>
            <a:off x="5231456" y="196420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AD939E96-78E2-4B80-9A3A-06DAEB554560}"/>
              </a:ext>
            </a:extLst>
          </p:cNvPr>
          <p:cNvSpPr/>
          <p:nvPr/>
        </p:nvSpPr>
        <p:spPr>
          <a:xfrm rot="1100999" flipH="1">
            <a:off x="988132" y="1978465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44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EDBEE-5E0F-4B94-8FEC-33C11D0EBEC9}"/>
              </a:ext>
            </a:extLst>
          </p:cNvPr>
          <p:cNvSpPr txBox="1"/>
          <p:nvPr/>
        </p:nvSpPr>
        <p:spPr>
          <a:xfrm>
            <a:off x="1437640" y="1117600"/>
            <a:ext cx="9850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মন্ত্র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4813" indent="-404813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– এ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16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59F8A-1DD9-4A1C-BDDC-FEEF2B35419E}"/>
              </a:ext>
            </a:extLst>
          </p:cNvPr>
          <p:cNvSpPr txBox="1"/>
          <p:nvPr/>
        </p:nvSpPr>
        <p:spPr>
          <a:xfrm>
            <a:off x="1564640" y="2454038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অলোচনা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‘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ক্ষুদিরামের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দেশাত্মবোধ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7A180AA-2ADC-4E0A-B398-BEE350A544CC}"/>
              </a:ext>
            </a:extLst>
          </p:cNvPr>
          <p:cNvSpPr/>
          <p:nvPr/>
        </p:nvSpPr>
        <p:spPr>
          <a:xfrm>
            <a:off x="2788920" y="344604"/>
            <a:ext cx="4328160" cy="15013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3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A288D8F-F004-42C9-BC83-71A869835C6B}"/>
              </a:ext>
            </a:extLst>
          </p:cNvPr>
          <p:cNvSpPr/>
          <p:nvPr/>
        </p:nvSpPr>
        <p:spPr>
          <a:xfrm>
            <a:off x="4369836" y="335902"/>
            <a:ext cx="2971800" cy="838200"/>
          </a:xfrm>
          <a:prstGeom prst="roundRect">
            <a:avLst/>
          </a:prstGeom>
          <a:solidFill>
            <a:srgbClr val="000099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bn-BD" sz="5400" kern="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kern="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AAD39-DE31-4B70-800F-B3066E0F865D}"/>
              </a:ext>
            </a:extLst>
          </p:cNvPr>
          <p:cNvGrpSpPr/>
          <p:nvPr/>
        </p:nvGrpSpPr>
        <p:grpSpPr>
          <a:xfrm>
            <a:off x="304801" y="256591"/>
            <a:ext cx="5264201" cy="6171502"/>
            <a:chOff x="304800" y="256591"/>
            <a:chExt cx="5264201" cy="6171502"/>
          </a:xfrm>
        </p:grpSpPr>
        <p:pic>
          <p:nvPicPr>
            <p:cNvPr id="2" name="Picture 1" descr="Rojob.jpg">
              <a:extLst>
                <a:ext uri="{FF2B5EF4-FFF2-40B4-BE49-F238E27FC236}">
                  <a16:creationId xmlns:a16="http://schemas.microsoft.com/office/drawing/2014/main" id="{380DA6FB-E09E-4B4D-9CB0-0815B093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56591"/>
              <a:ext cx="2186473" cy="2819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E22A87-8F8A-4422-BA12-CA21F765B510}"/>
                </a:ext>
              </a:extLst>
            </p:cNvPr>
            <p:cNvSpPr/>
            <p:nvPr/>
          </p:nvSpPr>
          <p:spPr>
            <a:xfrm>
              <a:off x="373767" y="3257994"/>
              <a:ext cx="519523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bn-BD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</a:t>
              </a:r>
            </a:p>
            <a:p>
              <a:pPr algn="ctr" defTabSz="914400">
                <a:defRPr/>
              </a:pPr>
              <a:r>
                <a:rPr lang="bn-BD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রজব আলী </a:t>
              </a:r>
            </a:p>
            <a:p>
              <a:pPr algn="ctr" defTabSz="914400">
                <a:defRPr/>
              </a:pPr>
              <a:r>
                <a:rPr lang="bn-BD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প্রধান শিক্ষক</a:t>
              </a:r>
            </a:p>
            <a:p>
              <a:pPr algn="ctr" defTabSz="914400">
                <a:defRPr/>
              </a:pPr>
              <a:r>
                <a:rPr lang="bn-BD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চুহড় উচ্চ বিদ্যালয়</a:t>
              </a:r>
            </a:p>
            <a:p>
              <a:pPr algn="ctr" defTabSz="914400">
                <a:defRPr/>
              </a:pPr>
              <a:r>
                <a:rPr lang="bn-BD" sz="4000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মিঠাপুকুর,রংপুর </a:t>
              </a:r>
              <a:endParaRPr lang="en-US" sz="4000" kern="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912FB-EA16-44F3-BAE3-C7C3D8721C29}"/>
              </a:ext>
            </a:extLst>
          </p:cNvPr>
          <p:cNvGrpSpPr/>
          <p:nvPr/>
        </p:nvGrpSpPr>
        <p:grpSpPr>
          <a:xfrm>
            <a:off x="7341637" y="548659"/>
            <a:ext cx="5537719" cy="5571658"/>
            <a:chOff x="7341635" y="548659"/>
            <a:chExt cx="5537719" cy="55716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68DEFC-875C-4D4A-BDA5-C8033DF6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8991600" y="548659"/>
              <a:ext cx="1843946" cy="2743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A75872-2306-4450-BB0B-407F87E6D8AC}"/>
                </a:ext>
              </a:extLst>
            </p:cNvPr>
            <p:cNvSpPr/>
            <p:nvPr/>
          </p:nvSpPr>
          <p:spPr>
            <a:xfrm>
              <a:off x="7341635" y="3565772"/>
              <a:ext cx="553771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সাহিত্য</a:t>
              </a:r>
            </a:p>
            <a:p>
              <a:pPr algn="ctr">
                <a:defRPr/>
              </a:pPr>
              <a:r>
                <a:rPr lang="bn-BD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দশম শ্রেণি</a:t>
              </a:r>
            </a:p>
            <a:p>
              <a:pPr algn="ctr">
                <a:defRPr/>
              </a:pPr>
              <a:r>
                <a:rPr lang="en-US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দ্যাংশ</a:t>
              </a:r>
            </a:p>
            <a:p>
              <a:pPr algn="ctr">
                <a:defRPr/>
              </a:pPr>
              <a:r>
                <a:rPr lang="bn-BD" sz="4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সময়ঃ ৫০ মিনিট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5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AA1EF-9D69-4E3B-81B9-471CB994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3429000"/>
            <a:ext cx="11938000" cy="3256280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40FDD23A-2A7F-48C8-8DE7-122B44E326A7}"/>
              </a:ext>
            </a:extLst>
          </p:cNvPr>
          <p:cNvSpPr/>
          <p:nvPr/>
        </p:nvSpPr>
        <p:spPr>
          <a:xfrm>
            <a:off x="3048000" y="243840"/>
            <a:ext cx="4937760" cy="1168400"/>
          </a:xfrm>
          <a:prstGeom prst="downArrowCallout">
            <a:avLst/>
          </a:prstGeom>
          <a:ln w="76200">
            <a:solidFill>
              <a:srgbClr val="FF33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7B871-9725-4921-9D64-5FC4A4561146}"/>
              </a:ext>
            </a:extLst>
          </p:cNvPr>
          <p:cNvSpPr txBox="1"/>
          <p:nvPr/>
        </p:nvSpPr>
        <p:spPr>
          <a:xfrm>
            <a:off x="934720" y="1697970"/>
            <a:ext cx="10068560" cy="144655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দ্বরা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কল্পকে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643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DA0A8-712A-415C-85D7-05B5F034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233680"/>
            <a:ext cx="11724640" cy="64389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B3D9E00-017F-4A7D-8BE2-5D224D782E5D}"/>
              </a:ext>
            </a:extLst>
          </p:cNvPr>
          <p:cNvSpPr/>
          <p:nvPr/>
        </p:nvSpPr>
        <p:spPr>
          <a:xfrm>
            <a:off x="2870200" y="284480"/>
            <a:ext cx="6451600" cy="3962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অংশগ্রণের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0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F1B93CC-2E15-4CE7-9882-0E30C267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65" y="264163"/>
            <a:ext cx="7858717" cy="830997"/>
          </a:xfrm>
          <a:prstGeom prst="rect">
            <a:avLst/>
          </a:prstGeom>
          <a:solidFill>
            <a:srgbClr val="FFFF00"/>
          </a:solidFill>
          <a:ln w="762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alt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alt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alt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4EE115-EE93-4A61-849E-30A94B455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79771"/>
              </p:ext>
            </p:extLst>
          </p:nvPr>
        </p:nvGraphicFramePr>
        <p:xfrm>
          <a:off x="3459165" y="2894015"/>
          <a:ext cx="52736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ordpad Document" r:id="rId3" imgW="5274360" imgH="345960" progId="WordPad.Document.1">
                  <p:embed/>
                </p:oleObj>
              </mc:Choice>
              <mc:Fallback>
                <p:oleObj name="Wordpad Document" r:id="rId3" imgW="5274360" imgH="34596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9165" y="2894015"/>
                        <a:ext cx="527367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079A20-D815-4409-BF82-D9943B75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48382"/>
              </p:ext>
            </p:extLst>
          </p:nvPr>
        </p:nvGraphicFramePr>
        <p:xfrm>
          <a:off x="304800" y="1229360"/>
          <a:ext cx="3647440" cy="521280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252936358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561939628"/>
                    </a:ext>
                  </a:extLst>
                </a:gridCol>
              </a:tblGrid>
              <a:tr h="34398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925241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রজব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949250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3085049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মোছা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রাবেয়া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বেগম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05072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ঠিকানা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ম: 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হনী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03914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77289"/>
                  </a:ext>
                </a:extLst>
              </a:tr>
              <a:tr h="7927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526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37AC47-A8D0-4D9C-8560-612E9C51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04775"/>
              </p:ext>
            </p:extLst>
          </p:nvPr>
        </p:nvGraphicFramePr>
        <p:xfrm>
          <a:off x="4246880" y="1249682"/>
          <a:ext cx="3695723" cy="522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2529363582"/>
                    </a:ext>
                  </a:extLst>
                </a:gridCol>
                <a:gridCol w="2649243">
                  <a:extLst>
                    <a:ext uri="{9D8B030D-6E8A-4147-A177-3AD203B41FA5}">
                      <a16:colId xmlns:a16="http://schemas.microsoft.com/office/drawing/2014/main" val="2561939628"/>
                    </a:ext>
                  </a:extLst>
                </a:gridCol>
              </a:tblGrid>
              <a:tr h="36721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5241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র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আলী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49250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5049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মোছা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রাবেয়া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বেগম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05072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ঠিকানা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ম: 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হনী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03914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77289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526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203685-6FDE-46D7-B365-85379084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50434"/>
              </p:ext>
            </p:extLst>
          </p:nvPr>
        </p:nvGraphicFramePr>
        <p:xfrm>
          <a:off x="8249918" y="1249682"/>
          <a:ext cx="3637282" cy="522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2">
                  <a:extLst>
                    <a:ext uri="{9D8B030D-6E8A-4147-A177-3AD203B41FA5}">
                      <a16:colId xmlns:a16="http://schemas.microsoft.com/office/drawing/2014/main" val="2529363582"/>
                    </a:ext>
                  </a:extLst>
                </a:gridCol>
                <a:gridCol w="2519680">
                  <a:extLst>
                    <a:ext uri="{9D8B030D-6E8A-4147-A177-3AD203B41FA5}">
                      <a16:colId xmlns:a16="http://schemas.microsoft.com/office/drawing/2014/main" val="2561939628"/>
                    </a:ext>
                  </a:extLst>
                </a:gridCol>
              </a:tblGrid>
              <a:tr h="367211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5241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হ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ফিজার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49250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ইব্রাহীম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মিযা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5049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মোছা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05072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ঠিকানা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ম: খ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03914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77289"/>
                  </a:ext>
                </a:extLst>
              </a:tr>
              <a:tr h="79586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ইসলাম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5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00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B0441CC-98E7-4564-8914-EC561116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520" y="1076960"/>
            <a:ext cx="62077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altLang="en-US" sz="72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algn="ctr"/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488C4-6859-4555-8809-7DDFBB402008}"/>
              </a:ext>
            </a:extLst>
          </p:cNvPr>
          <p:cNvSpPr txBox="1"/>
          <p:nvPr/>
        </p:nvSpPr>
        <p:spPr>
          <a:xfrm>
            <a:off x="2489200" y="3429000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6CF7AC-FBFB-49E9-A18F-D5EB9BEE1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162919"/>
              </p:ext>
            </p:extLst>
          </p:nvPr>
        </p:nvGraphicFramePr>
        <p:xfrm>
          <a:off x="3302000" y="0"/>
          <a:ext cx="5963920" cy="251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3691E2-BB72-4918-8D75-147FBC930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071492"/>
              </p:ext>
            </p:extLst>
          </p:nvPr>
        </p:nvGraphicFramePr>
        <p:xfrm>
          <a:off x="314960" y="2621280"/>
          <a:ext cx="11389360" cy="385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6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85FC9-C6B2-4B37-8081-29F1911C1FD7}"/>
              </a:ext>
            </a:extLst>
          </p:cNvPr>
          <p:cNvSpPr txBox="1"/>
          <p:nvPr/>
        </p:nvSpPr>
        <p:spPr>
          <a:xfrm>
            <a:off x="4323559" y="229670"/>
            <a:ext cx="33858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BD" alt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alt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025AD-3AEC-4DBC-97CE-19DF5ACB3D07}"/>
              </a:ext>
            </a:extLst>
          </p:cNvPr>
          <p:cNvSpPr txBox="1"/>
          <p:nvPr/>
        </p:nvSpPr>
        <p:spPr>
          <a:xfrm>
            <a:off x="412353" y="3810636"/>
            <a:ext cx="2978150" cy="641350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alt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B05A3D-CE48-4107-950B-A465355D6B9C}"/>
              </a:ext>
            </a:extLst>
          </p:cNvPr>
          <p:cNvSpPr/>
          <p:nvPr/>
        </p:nvSpPr>
        <p:spPr>
          <a:xfrm>
            <a:off x="1901428" y="5728741"/>
            <a:ext cx="1146572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6BFD7-5981-417D-BE15-74D425F1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163" y="2194112"/>
            <a:ext cx="7302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৯৩৫</a:t>
            </a:r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২৭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করেন</a:t>
            </a:r>
            <a:endParaRPr lang="en-US" alt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FC7F4B-524F-4CDA-8643-FE87F1926746}"/>
              </a:ext>
            </a:extLst>
          </p:cNvPr>
          <p:cNvSpPr/>
          <p:nvPr/>
        </p:nvSpPr>
        <p:spPr>
          <a:xfrm>
            <a:off x="3220401" y="5728741"/>
            <a:ext cx="1508982" cy="5334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পিতা ও মাতা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64405-A7B8-4689-9115-C691705D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92" y="2096393"/>
            <a:ext cx="72587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সিদ্দিক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হুসাইন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হালিমা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BD" alt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D3AC1DB-1EC4-4A75-A9F8-4707D7B57858}"/>
              </a:ext>
            </a:extLst>
          </p:cNvPr>
          <p:cNvSpPr/>
          <p:nvPr/>
        </p:nvSpPr>
        <p:spPr>
          <a:xfrm>
            <a:off x="4897719" y="5728742"/>
            <a:ext cx="1478401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সমূহ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4338C-AA9E-42FA-A8A3-7BD9B0551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40" y="1217426"/>
            <a:ext cx="69643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রাজ্যে,বৈশাখে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পঙক্তিমালা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রক্তগোলাপ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জলেশ্বরীর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গল্পগুলো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বিদ্রোহীগণ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নূরুলদীনের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সারাজীবন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ঈর্ষা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শিশুতোষ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876F3A-A5FC-4672-A172-C02BFC2DEA75}"/>
              </a:ext>
            </a:extLst>
          </p:cNvPr>
          <p:cNvSpPr/>
          <p:nvPr/>
        </p:nvSpPr>
        <p:spPr>
          <a:xfrm>
            <a:off x="6570533" y="5664239"/>
            <a:ext cx="1138889" cy="78590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altLang="en-US" sz="2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4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altLang="en-US" sz="2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30EA7C-A94D-4AED-8AE8-AAB58B3C8F5F}"/>
              </a:ext>
            </a:extLst>
          </p:cNvPr>
          <p:cNvSpPr/>
          <p:nvPr/>
        </p:nvSpPr>
        <p:spPr>
          <a:xfrm>
            <a:off x="7932527" y="5728744"/>
            <a:ext cx="1472235" cy="53340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altLang="en-US" sz="2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altLang="en-US" sz="2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600CC-FBDD-4E18-803A-3CFED8BA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694" y="1146423"/>
            <a:ext cx="72587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কলেজিয়েট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ম্যাট্রিক,জগন্নাথ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ইন্টারমিডিয়েট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endParaRPr lang="en-US" alt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4581D4-D5BB-4810-984B-436446BA03B2}"/>
              </a:ext>
            </a:extLst>
          </p:cNvPr>
          <p:cNvSpPr/>
          <p:nvPr/>
        </p:nvSpPr>
        <p:spPr>
          <a:xfrm>
            <a:off x="9613910" y="5695414"/>
            <a:ext cx="1047067" cy="5957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95BCB-8964-47EE-838B-99B011FB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94" y="2200604"/>
            <a:ext cx="7688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২০১৬ </a:t>
            </a: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ত্যুবরণ করেন।</a:t>
            </a:r>
            <a:endParaRPr lang="en-US" alt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6D144-E2B8-446B-9304-BAAC28D2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775" y="1261883"/>
            <a:ext cx="377747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সব্যসাচী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1C373-0323-4248-916F-75B1D7EEF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8" y="229670"/>
            <a:ext cx="3210465" cy="3090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64219-8AD9-478C-9C16-9743C4FF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082" y="227372"/>
            <a:ext cx="3081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alt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F7CBC-E789-49ED-9A96-FD1B8DAA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320801"/>
            <a:ext cx="10292080" cy="5019041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4185C-4E21-4409-9CCD-C2D88B3A350E}"/>
              </a:ext>
            </a:extLst>
          </p:cNvPr>
          <p:cNvSpPr txBox="1"/>
          <p:nvPr/>
        </p:nvSpPr>
        <p:spPr>
          <a:xfrm>
            <a:off x="3464560" y="182880"/>
            <a:ext cx="458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CB608-0F1E-4F8D-8955-F52DFD6B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148080"/>
            <a:ext cx="10500360" cy="530860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67023-EA5E-4C97-A56A-DF3AA204A9C6}"/>
              </a:ext>
            </a:extLst>
          </p:cNvPr>
          <p:cNvSpPr txBox="1"/>
          <p:nvPr/>
        </p:nvSpPr>
        <p:spPr>
          <a:xfrm>
            <a:off x="3505200" y="224750"/>
            <a:ext cx="425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803</TotalTime>
  <Words>1131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Corbel</vt:lpstr>
      <vt:lpstr>NikoshBAN</vt:lpstr>
      <vt:lpstr>Tahoma</vt:lpstr>
      <vt:lpstr>Vrinda</vt:lpstr>
      <vt:lpstr>Basis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83</cp:revision>
  <dcterms:created xsi:type="dcterms:W3CDTF">2020-03-14T11:55:41Z</dcterms:created>
  <dcterms:modified xsi:type="dcterms:W3CDTF">2020-03-19T18:41:07Z</dcterms:modified>
</cp:coreProperties>
</file>