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04" r:id="rId1"/>
  </p:sldMasterIdLst>
  <p:notesMasterIdLst>
    <p:notesMasterId r:id="rId18"/>
  </p:notesMasterIdLst>
  <p:sldIdLst>
    <p:sldId id="338" r:id="rId2"/>
    <p:sldId id="328" r:id="rId3"/>
    <p:sldId id="317" r:id="rId4"/>
    <p:sldId id="318" r:id="rId5"/>
    <p:sldId id="324" r:id="rId6"/>
    <p:sldId id="327" r:id="rId7"/>
    <p:sldId id="316" r:id="rId8"/>
    <p:sldId id="302" r:id="rId9"/>
    <p:sldId id="325" r:id="rId10"/>
    <p:sldId id="336" r:id="rId11"/>
    <p:sldId id="337" r:id="rId12"/>
    <p:sldId id="330" r:id="rId13"/>
    <p:sldId id="331" r:id="rId14"/>
    <p:sldId id="333" r:id="rId15"/>
    <p:sldId id="33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D266C-88E8-4E59-9A28-75FFAE549C9A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39DBE91-FD10-4F00-AFB4-49F23B4EAFEF}">
          <dgm:prSet phldrT="[Text]">
            <dgm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সংযোগ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সেট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/>
                      <a:ea typeface="Cambria Math"/>
                      <a:cs typeface="NikoshBAN" pitchFamily="2" charset="0"/>
                    </a:rPr>
                    <m:t>∪</m:t>
                  </m:r>
                </m:oMath>
              </a14:m>
              <a:endParaRPr lang="en-US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A39DBE91-FD10-4F00-AFB4-49F23B4EAFEF}">
          <dgm:prSet phldrT="[Text]">
            <dgm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সংযোগ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সেট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i="0" smtClean="0">
                  <a:latin typeface="Cambria Math"/>
                  <a:ea typeface="Cambria Math"/>
                  <a:cs typeface="NikoshBAN" pitchFamily="2" charset="0"/>
                </a:rPr>
                <a:t>∪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B144B6A4-4A37-4F3A-BFA1-8B420B838A10}" type="parTrans" cxnId="{8F7ECEF3-02A6-42B5-95C2-7103BCA3657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8F2502D-EC14-4537-9D4C-F89CC83B9CCD}" type="sibTrans" cxnId="{8F7ECEF3-02A6-42B5-95C2-7103BCA3657E}">
          <dgm:prSet>
            <dgm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ফাকাঁ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সেট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/>
                      <a:ea typeface="Cambria Math"/>
                      <a:cs typeface="NikoshBAN" pitchFamily="2" charset="0"/>
                    </a:rPr>
                    <m:t>∅</m:t>
                  </m:r>
                </m:oMath>
              </a14:m>
              <a:endParaRPr lang="en-US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8F2502D-EC14-4537-9D4C-F89CC83B9CCD}" type="sibTrans" cxnId="{8F7ECEF3-02A6-42B5-95C2-7103BCA3657E}">
          <dgm:prSet>
            <dgm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ফাকাঁ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সেট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i="0" smtClean="0">
                  <a:latin typeface="Cambria Math"/>
                  <a:ea typeface="Cambria Math"/>
                  <a:cs typeface="NikoshBAN" pitchFamily="2" charset="0"/>
                </a:rPr>
                <a:t>∅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9A70B0B4-BD29-4E52-85EC-BA271633FC77}">
      <dgm:prSet phldrT="[Text]"/>
      <dgm:spPr/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068D255-EB97-4774-B573-083D35AF5B39}" type="parTrans" cxnId="{8FCC5C4D-963A-46C8-B8AB-10848758A66C}">
      <dgm:prSet/>
      <dgm:spPr/>
      <dgm:t>
        <a:bodyPr/>
        <a:lstStyle/>
        <a:p>
          <a:endParaRPr lang="en-US"/>
        </a:p>
      </dgm:t>
    </dgm:pt>
    <dgm:pt modelId="{53CABFCF-BCA7-4DAF-9D14-B6C29C3B6803}" type="sibTrans" cxnId="{8FCC5C4D-963A-46C8-B8AB-10848758A66C}">
      <dgm:prSet/>
      <dgm:spPr/>
      <dgm:t>
        <a:bodyPr/>
        <a:lstStyle/>
        <a:p>
          <a:endParaRPr lang="en-US"/>
        </a:p>
      </dgm:t>
    </dgm:pt>
    <dgm:pt modelId="{7272E88D-529F-4608-BF92-2905AFC6AC2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সার্বিক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U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BC19733-F6A5-43D4-A896-5AE1FB2045D6}" type="parTrans" cxnId="{A70CFFF1-56BD-4F3F-9789-CAC3E3F57CF7}">
      <dgm:prSet/>
      <dgm:spPr/>
      <dgm:t>
        <a:bodyPr/>
        <a:lstStyle/>
        <a:p>
          <a:endParaRPr lang="en-US"/>
        </a:p>
      </dgm:t>
    </dgm:pt>
    <dgm:pt modelId="{721BAC6C-5C58-4B10-89EC-F9AD585FC441}" type="sibTrans" cxnId="{A70CFFF1-56BD-4F3F-9789-CAC3E3F57CF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A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এর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পুরক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=</a:t>
          </a:r>
          <a:r>
            <a:rPr lang="en-US" dirty="0" smtClean="0"/>
            <a:t> A</a:t>
          </a:r>
          <a:r>
            <a:rPr lang="en-US" dirty="0" smtClean="0">
              <a:latin typeface="NikoshBAN"/>
              <a:cs typeface="NikoshBAN"/>
            </a:rPr>
            <a:t>˝</a:t>
          </a:r>
          <a:endParaRPr lang="en-US" dirty="0"/>
        </a:p>
      </dgm:t>
    </dgm:pt>
    <dgm:pt modelId="{FD2652F3-BE96-4073-B18D-BF1E72EAAB34}">
      <dgm:prSet phldrT="[Text]"/>
      <dgm:spPr/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A550FA8-57D6-4C16-AFA1-FEFFBFFDAE08}" type="parTrans" cxnId="{5302DBCE-93DE-4571-89C5-4CE912012162}">
      <dgm:prSet/>
      <dgm:spPr/>
      <dgm:t>
        <a:bodyPr/>
        <a:lstStyle/>
        <a:p>
          <a:endParaRPr lang="en-US"/>
        </a:p>
      </dgm:t>
    </dgm:pt>
    <dgm:pt modelId="{FBB4ED4A-9DCA-4B6B-A0C7-7ACE037DC707}" type="sibTrans" cxnId="{5302DBCE-93DE-4571-89C5-4CE912012162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F43A9DED-CFF0-4F87-816A-D72FEA64D834}">
          <dgm:prSet phldrT="[Text]">
            <dgm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ছেদ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সেট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/>
                      <a:ea typeface="Cambria Math"/>
                      <a:cs typeface="NikoshBAN" pitchFamily="2" charset="0"/>
                    </a:rPr>
                    <m:t>∩</m:t>
                  </m:r>
                </m:oMath>
              </a14:m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F43A9DED-CFF0-4F87-816A-D72FEA64D834}">
          <dgm:prSet phldrT="[Text]">
            <dgm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ছেদ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সেট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i="0" smtClean="0">
                  <a:latin typeface="Cambria Math"/>
                  <a:ea typeface="Cambria Math"/>
                  <a:cs typeface="NikoshBAN" pitchFamily="2" charset="0"/>
                </a:rPr>
                <a:t>∩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871BADE9-8E26-426B-B68C-6932B5644969}" type="parTrans" cxnId="{037CD4A5-E3A0-487C-8440-672B954B28EA}">
      <dgm:prSet/>
      <dgm:spPr/>
      <dgm:t>
        <a:bodyPr/>
        <a:lstStyle/>
        <a:p>
          <a:endParaRPr lang="en-US"/>
        </a:p>
      </dgm:t>
    </dgm:pt>
    <dgm:pt modelId="{077D3332-6ED0-470D-8765-3CA6E8D28F38}" type="sibTrans" cxnId="{037CD4A5-E3A0-487C-8440-672B954B28EA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পাওয়ার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P(A)</a:t>
          </a:r>
          <a:endParaRPr lang="en-US" dirty="0"/>
        </a:p>
      </dgm:t>
    </dgm:pt>
    <dgm:pt modelId="{23A94AE2-AA66-46AA-BA41-642B22727578}">
      <dgm:prSet phldrT="[Text]"/>
      <dgm:spPr/>
      <dgm:t>
        <a:bodyPr/>
        <a:lstStyle/>
        <a:p>
          <a:endParaRPr lang="en-US" dirty="0"/>
        </a:p>
      </dgm:t>
    </dgm:pt>
    <dgm:pt modelId="{AD6BB7B6-05B5-46BC-BED7-1673625E350C}" type="parTrans" cxnId="{3B3AA75E-F762-4F45-81C1-B7668CDC33BE}">
      <dgm:prSet/>
      <dgm:spPr/>
      <dgm:t>
        <a:bodyPr/>
        <a:lstStyle/>
        <a:p>
          <a:endParaRPr lang="en-US"/>
        </a:p>
      </dgm:t>
    </dgm:pt>
    <dgm:pt modelId="{EFBD8AB5-B708-4A59-8F2F-8757B0D7E7F1}" type="sibTrans" cxnId="{3B3AA75E-F762-4F45-81C1-B7668CDC33BE}">
      <dgm:prSet/>
      <dgm:spPr/>
      <dgm:t>
        <a:bodyPr/>
        <a:lstStyle/>
        <a:p>
          <a:endParaRPr lang="en-US"/>
        </a:p>
      </dgm:t>
    </dgm:pt>
    <dgm:pt modelId="{D01CD018-E888-4110-BA2D-C7737B68F2C5}" type="pres">
      <dgm:prSet presAssocID="{A74D266C-88E8-4E59-9A28-75FFAE549C9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8112E19-529C-4306-B70C-E15B2F7E0054}" type="pres">
      <dgm:prSet presAssocID="{A39DBE91-FD10-4F00-AFB4-49F23B4EAFEF}" presName="composite" presStyleCnt="0"/>
      <dgm:spPr/>
      <dgm:t>
        <a:bodyPr/>
        <a:lstStyle/>
        <a:p>
          <a:endParaRPr lang="en-US"/>
        </a:p>
      </dgm:t>
    </dgm:pt>
    <dgm:pt modelId="{06D3ACEA-0441-4692-A0C4-F25A5CB58298}" type="pres">
      <dgm:prSet presAssocID="{A39DBE91-FD10-4F00-AFB4-49F23B4EAFEF}" presName="Parent1" presStyleLbl="node1" presStyleIdx="0" presStyleCnt="6" custLinFactNeighborX="144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238DF-0932-49A8-87C4-3F81B624E6E1}" type="pres">
      <dgm:prSet presAssocID="{A39DBE91-FD10-4F00-AFB4-49F23B4EAFE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60B15-D7F5-4289-AA02-B6DEB1CB3CB6}" type="pres">
      <dgm:prSet presAssocID="{A39DBE91-FD10-4F00-AFB4-49F23B4EAFEF}" presName="BalanceSpacing" presStyleCnt="0"/>
      <dgm:spPr/>
      <dgm:t>
        <a:bodyPr/>
        <a:lstStyle/>
        <a:p>
          <a:endParaRPr lang="en-US"/>
        </a:p>
      </dgm:t>
    </dgm:pt>
    <dgm:pt modelId="{96A21D16-B087-45C8-A281-7645DCBFD2BE}" type="pres">
      <dgm:prSet presAssocID="{A39DBE91-FD10-4F00-AFB4-49F23B4EAFEF}" presName="BalanceSpacing1" presStyleCnt="0"/>
      <dgm:spPr/>
      <dgm:t>
        <a:bodyPr/>
        <a:lstStyle/>
        <a:p>
          <a:endParaRPr lang="en-US"/>
        </a:p>
      </dgm:t>
    </dgm:pt>
    <dgm:pt modelId="{6433BC66-340A-42A9-87E8-73238FD33E38}" type="pres">
      <dgm:prSet presAssocID="{78F2502D-EC14-4537-9D4C-F89CC83B9CCD}" presName="Accent1Text" presStyleLbl="node1" presStyleIdx="1" presStyleCnt="6" custLinFactNeighborX="-4097" custLinFactNeighborY="-2061"/>
      <dgm:spPr/>
      <dgm:t>
        <a:bodyPr/>
        <a:lstStyle/>
        <a:p>
          <a:endParaRPr lang="en-US"/>
        </a:p>
      </dgm:t>
    </dgm:pt>
    <dgm:pt modelId="{247B42D4-7631-4F01-97B5-E20E66895CE7}" type="pres">
      <dgm:prSet presAssocID="{78F2502D-EC14-4537-9D4C-F89CC83B9CCD}" presName="spaceBetweenRectangles" presStyleCnt="0"/>
      <dgm:spPr/>
      <dgm:t>
        <a:bodyPr/>
        <a:lstStyle/>
        <a:p>
          <a:endParaRPr lang="en-US"/>
        </a:p>
      </dgm:t>
    </dgm:pt>
    <dgm:pt modelId="{90FBF4FF-CF39-43E4-94E4-F38F68229DE5}" type="pres">
      <dgm:prSet presAssocID="{7272E88D-529F-4608-BF92-2905AFC6AC27}" presName="composite" presStyleCnt="0"/>
      <dgm:spPr/>
      <dgm:t>
        <a:bodyPr/>
        <a:lstStyle/>
        <a:p>
          <a:endParaRPr lang="en-US"/>
        </a:p>
      </dgm:t>
    </dgm:pt>
    <dgm:pt modelId="{BAA6DEE9-BEC1-4786-9CFD-9C4FFF66DC33}" type="pres">
      <dgm:prSet presAssocID="{7272E88D-529F-4608-BF92-2905AFC6AC2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6DACC-8299-4DC2-ADA5-81495FE3583F}" type="pres">
      <dgm:prSet presAssocID="{7272E88D-529F-4608-BF92-2905AFC6AC2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C1001-72B4-4FDC-B26E-448F12577101}" type="pres">
      <dgm:prSet presAssocID="{7272E88D-529F-4608-BF92-2905AFC6AC27}" presName="BalanceSpacing" presStyleCnt="0"/>
      <dgm:spPr/>
      <dgm:t>
        <a:bodyPr/>
        <a:lstStyle/>
        <a:p>
          <a:endParaRPr lang="en-US"/>
        </a:p>
      </dgm:t>
    </dgm:pt>
    <dgm:pt modelId="{7732C735-74B4-4731-827F-8A0ED1826D4C}" type="pres">
      <dgm:prSet presAssocID="{7272E88D-529F-4608-BF92-2905AFC6AC27}" presName="BalanceSpacing1" presStyleCnt="0"/>
      <dgm:spPr/>
      <dgm:t>
        <a:bodyPr/>
        <a:lstStyle/>
        <a:p>
          <a:endParaRPr lang="en-US"/>
        </a:p>
      </dgm:t>
    </dgm:pt>
    <dgm:pt modelId="{4EB9A966-F61F-46C7-A7A5-6A0138C2921E}" type="pres">
      <dgm:prSet presAssocID="{721BAC6C-5C58-4B10-89EC-F9AD585FC441}" presName="Accent1Text" presStyleLbl="node1" presStyleIdx="3" presStyleCnt="6" custLinFactNeighborX="19099"/>
      <dgm:spPr/>
      <dgm:t>
        <a:bodyPr/>
        <a:lstStyle/>
        <a:p>
          <a:endParaRPr lang="en-US"/>
        </a:p>
      </dgm:t>
    </dgm:pt>
    <dgm:pt modelId="{C7B599A0-CA26-4CE7-8875-7728FA70D26E}" type="pres">
      <dgm:prSet presAssocID="{721BAC6C-5C58-4B10-89EC-F9AD585FC441}" presName="spaceBetweenRectangles" presStyleCnt="0"/>
      <dgm:spPr/>
      <dgm:t>
        <a:bodyPr/>
        <a:lstStyle/>
        <a:p>
          <a:endParaRPr lang="en-US"/>
        </a:p>
      </dgm:t>
    </dgm:pt>
    <dgm:pt modelId="{C72A976A-51C8-4B9C-AEB6-9E0EBFCD588C}" type="pres">
      <dgm:prSet presAssocID="{F43A9DED-CFF0-4F87-816A-D72FEA64D834}" presName="composite" presStyleCnt="0"/>
      <dgm:spPr/>
      <dgm:t>
        <a:bodyPr/>
        <a:lstStyle/>
        <a:p>
          <a:endParaRPr lang="en-US"/>
        </a:p>
      </dgm:t>
    </dgm:pt>
    <dgm:pt modelId="{E7E64E14-98E6-47BD-B3A7-2A62EE433685}" type="pres">
      <dgm:prSet presAssocID="{F43A9DED-CFF0-4F87-816A-D72FEA64D834}" presName="Parent1" presStyleLbl="node1" presStyleIdx="4" presStyleCnt="6" custLinFactNeighborX="7375" custLinFactNeighborY="34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D5EA-4128-429E-809D-3572ABFECBFB}" type="pres">
      <dgm:prSet presAssocID="{F43A9DED-CFF0-4F87-816A-D72FEA64D83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FEEEC-BF22-475F-8AD2-67E27BC96E0D}" type="pres">
      <dgm:prSet presAssocID="{F43A9DED-CFF0-4F87-816A-D72FEA64D834}" presName="BalanceSpacing" presStyleCnt="0"/>
      <dgm:spPr/>
      <dgm:t>
        <a:bodyPr/>
        <a:lstStyle/>
        <a:p>
          <a:endParaRPr lang="en-US"/>
        </a:p>
      </dgm:t>
    </dgm:pt>
    <dgm:pt modelId="{6C9715E2-D7F9-4AE2-9EEF-4318D423CF7E}" type="pres">
      <dgm:prSet presAssocID="{F43A9DED-CFF0-4F87-816A-D72FEA64D834}" presName="BalanceSpacing1" presStyleCnt="0"/>
      <dgm:spPr/>
      <dgm:t>
        <a:bodyPr/>
        <a:lstStyle/>
        <a:p>
          <a:endParaRPr lang="en-US"/>
        </a:p>
      </dgm:t>
    </dgm:pt>
    <dgm:pt modelId="{49E3A21A-1FE9-46ED-8310-3326A1E4D257}" type="pres">
      <dgm:prSet presAssocID="{077D3332-6ED0-470D-8765-3CA6E8D28F38}" presName="Accent1Text" presStyleLbl="node1" presStyleIdx="5" presStyleCnt="6" custLinFactNeighborX="-11197"/>
      <dgm:spPr/>
      <dgm:t>
        <a:bodyPr/>
        <a:lstStyle/>
        <a:p>
          <a:endParaRPr lang="en-US"/>
        </a:p>
      </dgm:t>
    </dgm:pt>
  </dgm:ptLst>
  <dgm:cxnLst>
    <dgm:cxn modelId="{1CA576E8-E5BE-4A7D-B4A7-FEF26EB33976}" type="presOf" srcId="{F43A9DED-CFF0-4F87-816A-D72FEA64D834}" destId="{E7E64E14-98E6-47BD-B3A7-2A62EE433685}" srcOrd="0" destOrd="0" presId="urn:microsoft.com/office/officeart/2008/layout/AlternatingHexagons"/>
    <dgm:cxn modelId="{EDA7DDA9-1A89-4EC9-8BBA-FDABAE147E9F}" type="presOf" srcId="{78F2502D-EC14-4537-9D4C-F89CC83B9CCD}" destId="{6433BC66-340A-42A9-87E8-73238FD33E38}" srcOrd="0" destOrd="0" presId="urn:microsoft.com/office/officeart/2008/layout/AlternatingHexagons"/>
    <dgm:cxn modelId="{B09B5F51-D1EA-4B36-95F7-B846F8D7308B}" type="presOf" srcId="{721BAC6C-5C58-4B10-89EC-F9AD585FC441}" destId="{4EB9A966-F61F-46C7-A7A5-6A0138C2921E}" srcOrd="0" destOrd="0" presId="urn:microsoft.com/office/officeart/2008/layout/AlternatingHexagons"/>
    <dgm:cxn modelId="{8F7ECEF3-02A6-42B5-95C2-7103BCA3657E}" srcId="{A74D266C-88E8-4E59-9A28-75FFAE549C9A}" destId="{A39DBE91-FD10-4F00-AFB4-49F23B4EAFEF}" srcOrd="0" destOrd="0" parTransId="{B144B6A4-4A37-4F3A-BFA1-8B420B838A10}" sibTransId="{78F2502D-EC14-4537-9D4C-F89CC83B9CCD}"/>
    <dgm:cxn modelId="{5FFBCA27-5640-480A-9317-C74A602584E1}" type="presOf" srcId="{7272E88D-529F-4608-BF92-2905AFC6AC27}" destId="{BAA6DEE9-BEC1-4786-9CFD-9C4FFF66DC33}" srcOrd="0" destOrd="0" presId="urn:microsoft.com/office/officeart/2008/layout/AlternatingHexagons"/>
    <dgm:cxn modelId="{99914034-3DB3-4C09-848D-C917B25FE4F5}" type="presOf" srcId="{077D3332-6ED0-470D-8765-3CA6E8D28F38}" destId="{49E3A21A-1FE9-46ED-8310-3326A1E4D257}" srcOrd="0" destOrd="0" presId="urn:microsoft.com/office/officeart/2008/layout/AlternatingHexagons"/>
    <dgm:cxn modelId="{86C9BD90-C39B-4F3F-915C-821FADD4D61B}" type="presOf" srcId="{9A70B0B4-BD29-4E52-85EC-BA271633FC77}" destId="{105238DF-0932-49A8-87C4-3F81B624E6E1}" srcOrd="0" destOrd="0" presId="urn:microsoft.com/office/officeart/2008/layout/AlternatingHexagons"/>
    <dgm:cxn modelId="{5302DBCE-93DE-4571-89C5-4CE912012162}" srcId="{7272E88D-529F-4608-BF92-2905AFC6AC27}" destId="{FD2652F3-BE96-4073-B18D-BF1E72EAAB34}" srcOrd="0" destOrd="0" parTransId="{7A550FA8-57D6-4C16-AFA1-FEFFBFFDAE08}" sibTransId="{FBB4ED4A-9DCA-4B6B-A0C7-7ACE037DC707}"/>
    <dgm:cxn modelId="{5AA14D57-9A92-4CBB-B84F-105CEF6A5693}" type="presOf" srcId="{FD2652F3-BE96-4073-B18D-BF1E72EAAB34}" destId="{7B06DACC-8299-4DC2-ADA5-81495FE3583F}" srcOrd="0" destOrd="0" presId="urn:microsoft.com/office/officeart/2008/layout/AlternatingHexagons"/>
    <dgm:cxn modelId="{CD7F9C10-C6BF-45A1-A1DB-1B21065B4351}" type="presOf" srcId="{A74D266C-88E8-4E59-9A28-75FFAE549C9A}" destId="{D01CD018-E888-4110-BA2D-C7737B68F2C5}" srcOrd="0" destOrd="0" presId="urn:microsoft.com/office/officeart/2008/layout/AlternatingHexagons"/>
    <dgm:cxn modelId="{A70CFFF1-56BD-4F3F-9789-CAC3E3F57CF7}" srcId="{A74D266C-88E8-4E59-9A28-75FFAE549C9A}" destId="{7272E88D-529F-4608-BF92-2905AFC6AC27}" srcOrd="1" destOrd="0" parTransId="{EBC19733-F6A5-43D4-A896-5AE1FB2045D6}" sibTransId="{721BAC6C-5C58-4B10-89EC-F9AD585FC441}"/>
    <dgm:cxn modelId="{58DEB72D-01E6-408B-8E12-3811D4628DDE}" type="presOf" srcId="{23A94AE2-AA66-46AA-BA41-642B22727578}" destId="{0E7AD5EA-4128-429E-809D-3572ABFECBFB}" srcOrd="0" destOrd="0" presId="urn:microsoft.com/office/officeart/2008/layout/AlternatingHexagons"/>
    <dgm:cxn modelId="{3B3AA75E-F762-4F45-81C1-B7668CDC33BE}" srcId="{F43A9DED-CFF0-4F87-816A-D72FEA64D834}" destId="{23A94AE2-AA66-46AA-BA41-642B22727578}" srcOrd="0" destOrd="0" parTransId="{AD6BB7B6-05B5-46BC-BED7-1673625E350C}" sibTransId="{EFBD8AB5-B708-4A59-8F2F-8757B0D7E7F1}"/>
    <dgm:cxn modelId="{8FCC5C4D-963A-46C8-B8AB-10848758A66C}" srcId="{A39DBE91-FD10-4F00-AFB4-49F23B4EAFEF}" destId="{9A70B0B4-BD29-4E52-85EC-BA271633FC77}" srcOrd="0" destOrd="0" parTransId="{E068D255-EB97-4774-B573-083D35AF5B39}" sibTransId="{53CABFCF-BCA7-4DAF-9D14-B6C29C3B6803}"/>
    <dgm:cxn modelId="{D46E0F22-EEA0-424F-80EB-A172287341D2}" type="presOf" srcId="{A39DBE91-FD10-4F00-AFB4-49F23B4EAFEF}" destId="{06D3ACEA-0441-4692-A0C4-F25A5CB58298}" srcOrd="0" destOrd="0" presId="urn:microsoft.com/office/officeart/2008/layout/AlternatingHexagons"/>
    <dgm:cxn modelId="{037CD4A5-E3A0-487C-8440-672B954B28EA}" srcId="{A74D266C-88E8-4E59-9A28-75FFAE549C9A}" destId="{F43A9DED-CFF0-4F87-816A-D72FEA64D834}" srcOrd="2" destOrd="0" parTransId="{871BADE9-8E26-426B-B68C-6932B5644969}" sibTransId="{077D3332-6ED0-470D-8765-3CA6E8D28F38}"/>
    <dgm:cxn modelId="{4A8219BC-BA6D-4F8F-9B8C-505188EE56E4}" type="presParOf" srcId="{D01CD018-E888-4110-BA2D-C7737B68F2C5}" destId="{78112E19-529C-4306-B70C-E15B2F7E0054}" srcOrd="0" destOrd="0" presId="urn:microsoft.com/office/officeart/2008/layout/AlternatingHexagons"/>
    <dgm:cxn modelId="{E856E487-88DD-4567-90B6-7A8F4AF3D6D8}" type="presParOf" srcId="{78112E19-529C-4306-B70C-E15B2F7E0054}" destId="{06D3ACEA-0441-4692-A0C4-F25A5CB58298}" srcOrd="0" destOrd="0" presId="urn:microsoft.com/office/officeart/2008/layout/AlternatingHexagons"/>
    <dgm:cxn modelId="{AC129D60-F6F1-4A74-8766-88D1AAB9532C}" type="presParOf" srcId="{78112E19-529C-4306-B70C-E15B2F7E0054}" destId="{105238DF-0932-49A8-87C4-3F81B624E6E1}" srcOrd="1" destOrd="0" presId="urn:microsoft.com/office/officeart/2008/layout/AlternatingHexagons"/>
    <dgm:cxn modelId="{875CB13C-47AE-43D7-9636-EA4BF84A6065}" type="presParOf" srcId="{78112E19-529C-4306-B70C-E15B2F7E0054}" destId="{72F60B15-D7F5-4289-AA02-B6DEB1CB3CB6}" srcOrd="2" destOrd="0" presId="urn:microsoft.com/office/officeart/2008/layout/AlternatingHexagons"/>
    <dgm:cxn modelId="{381522D8-57FD-40E5-97DE-37942F56EA2C}" type="presParOf" srcId="{78112E19-529C-4306-B70C-E15B2F7E0054}" destId="{96A21D16-B087-45C8-A281-7645DCBFD2BE}" srcOrd="3" destOrd="0" presId="urn:microsoft.com/office/officeart/2008/layout/AlternatingHexagons"/>
    <dgm:cxn modelId="{3B4743A2-C6C3-4F86-B81A-6DCF158F7C18}" type="presParOf" srcId="{78112E19-529C-4306-B70C-E15B2F7E0054}" destId="{6433BC66-340A-42A9-87E8-73238FD33E38}" srcOrd="4" destOrd="0" presId="urn:microsoft.com/office/officeart/2008/layout/AlternatingHexagons"/>
    <dgm:cxn modelId="{BF8C132C-3F37-4EA2-B7CF-178415EE6722}" type="presParOf" srcId="{D01CD018-E888-4110-BA2D-C7737B68F2C5}" destId="{247B42D4-7631-4F01-97B5-E20E66895CE7}" srcOrd="1" destOrd="0" presId="urn:microsoft.com/office/officeart/2008/layout/AlternatingHexagons"/>
    <dgm:cxn modelId="{BB294B06-7CC4-4A92-A8F8-85351BB70AB4}" type="presParOf" srcId="{D01CD018-E888-4110-BA2D-C7737B68F2C5}" destId="{90FBF4FF-CF39-43E4-94E4-F38F68229DE5}" srcOrd="2" destOrd="0" presId="urn:microsoft.com/office/officeart/2008/layout/AlternatingHexagons"/>
    <dgm:cxn modelId="{8F9D1474-FE04-4B87-8092-7354DB6BD83C}" type="presParOf" srcId="{90FBF4FF-CF39-43E4-94E4-F38F68229DE5}" destId="{BAA6DEE9-BEC1-4786-9CFD-9C4FFF66DC33}" srcOrd="0" destOrd="0" presId="urn:microsoft.com/office/officeart/2008/layout/AlternatingHexagons"/>
    <dgm:cxn modelId="{D2BA7C13-147A-4E68-9FB7-A27196EF9A0E}" type="presParOf" srcId="{90FBF4FF-CF39-43E4-94E4-F38F68229DE5}" destId="{7B06DACC-8299-4DC2-ADA5-81495FE3583F}" srcOrd="1" destOrd="0" presId="urn:microsoft.com/office/officeart/2008/layout/AlternatingHexagons"/>
    <dgm:cxn modelId="{011F1595-A9B1-43E9-8A0E-DBEC9E451AAC}" type="presParOf" srcId="{90FBF4FF-CF39-43E4-94E4-F38F68229DE5}" destId="{548C1001-72B4-4FDC-B26E-448F12577101}" srcOrd="2" destOrd="0" presId="urn:microsoft.com/office/officeart/2008/layout/AlternatingHexagons"/>
    <dgm:cxn modelId="{6AFBB5A9-9C5D-4BBD-A9D7-3C11D5C0FC48}" type="presParOf" srcId="{90FBF4FF-CF39-43E4-94E4-F38F68229DE5}" destId="{7732C735-74B4-4731-827F-8A0ED1826D4C}" srcOrd="3" destOrd="0" presId="urn:microsoft.com/office/officeart/2008/layout/AlternatingHexagons"/>
    <dgm:cxn modelId="{217A50DD-A2E3-4BF2-97D6-80117B72FE6B}" type="presParOf" srcId="{90FBF4FF-CF39-43E4-94E4-F38F68229DE5}" destId="{4EB9A966-F61F-46C7-A7A5-6A0138C2921E}" srcOrd="4" destOrd="0" presId="urn:microsoft.com/office/officeart/2008/layout/AlternatingHexagons"/>
    <dgm:cxn modelId="{9299D203-201C-41F3-AF4D-3164762C3373}" type="presParOf" srcId="{D01CD018-E888-4110-BA2D-C7737B68F2C5}" destId="{C7B599A0-CA26-4CE7-8875-7728FA70D26E}" srcOrd="3" destOrd="0" presId="urn:microsoft.com/office/officeart/2008/layout/AlternatingHexagons"/>
    <dgm:cxn modelId="{64274CF3-4232-4FF1-A550-22806DF5FDB8}" type="presParOf" srcId="{D01CD018-E888-4110-BA2D-C7737B68F2C5}" destId="{C72A976A-51C8-4B9C-AEB6-9E0EBFCD588C}" srcOrd="4" destOrd="0" presId="urn:microsoft.com/office/officeart/2008/layout/AlternatingHexagons"/>
    <dgm:cxn modelId="{0AD7102A-482B-4E2A-87B1-E5A23BAEE6D4}" type="presParOf" srcId="{C72A976A-51C8-4B9C-AEB6-9E0EBFCD588C}" destId="{E7E64E14-98E6-47BD-B3A7-2A62EE433685}" srcOrd="0" destOrd="0" presId="urn:microsoft.com/office/officeart/2008/layout/AlternatingHexagons"/>
    <dgm:cxn modelId="{DA51478B-476A-4490-96C8-BA75FC30CCC1}" type="presParOf" srcId="{C72A976A-51C8-4B9C-AEB6-9E0EBFCD588C}" destId="{0E7AD5EA-4128-429E-809D-3572ABFECBFB}" srcOrd="1" destOrd="0" presId="urn:microsoft.com/office/officeart/2008/layout/AlternatingHexagons"/>
    <dgm:cxn modelId="{9882919B-D388-429D-BD85-C17B5D833345}" type="presParOf" srcId="{C72A976A-51C8-4B9C-AEB6-9E0EBFCD588C}" destId="{334FEEEC-BF22-475F-8AD2-67E27BC96E0D}" srcOrd="2" destOrd="0" presId="urn:microsoft.com/office/officeart/2008/layout/AlternatingHexagons"/>
    <dgm:cxn modelId="{C63B1AD0-4DDF-4FEC-93EA-2F6B28817156}" type="presParOf" srcId="{C72A976A-51C8-4B9C-AEB6-9E0EBFCD588C}" destId="{6C9715E2-D7F9-4AE2-9EEF-4318D423CF7E}" srcOrd="3" destOrd="0" presId="urn:microsoft.com/office/officeart/2008/layout/AlternatingHexagons"/>
    <dgm:cxn modelId="{784267B6-661B-47B1-A2FA-630EA68D590D}" type="presParOf" srcId="{C72A976A-51C8-4B9C-AEB6-9E0EBFCD588C}" destId="{49E3A21A-1FE9-46ED-8310-3326A1E4D25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4D266C-88E8-4E59-9A28-75FFAE549C9A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9DBE91-FD10-4F00-AFB4-49F23B4EAFEF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144B6A4-4A37-4F3A-BFA1-8B420B838A10}" type="parTrans" cxnId="{8F7ECEF3-02A6-42B5-95C2-7103BCA3657E}">
      <dgm:prSet/>
      <dgm:spPr/>
      <dgm:t>
        <a:bodyPr/>
        <a:lstStyle/>
        <a:p>
          <a:endParaRPr lang="en-US"/>
        </a:p>
      </dgm:t>
    </dgm:pt>
    <dgm:pt modelId="{78F2502D-EC14-4537-9D4C-F89CC83B9CCD}" type="sibTrans" cxnId="{8F7ECEF3-02A6-42B5-95C2-7103BCA365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A70B0B4-BD29-4E52-85EC-BA271633FC77}">
      <dgm:prSet phldrT="[Text]"/>
      <dgm:spPr/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068D255-EB97-4774-B573-083D35AF5B39}" type="parTrans" cxnId="{8FCC5C4D-963A-46C8-B8AB-10848758A66C}">
      <dgm:prSet/>
      <dgm:spPr/>
      <dgm:t>
        <a:bodyPr/>
        <a:lstStyle/>
        <a:p>
          <a:endParaRPr lang="en-US"/>
        </a:p>
      </dgm:t>
    </dgm:pt>
    <dgm:pt modelId="{53CABFCF-BCA7-4DAF-9D14-B6C29C3B6803}" type="sibTrans" cxnId="{8FCC5C4D-963A-46C8-B8AB-10848758A66C}">
      <dgm:prSet/>
      <dgm:spPr/>
      <dgm:t>
        <a:bodyPr/>
        <a:lstStyle/>
        <a:p>
          <a:endParaRPr lang="en-US"/>
        </a:p>
      </dgm:t>
    </dgm:pt>
    <dgm:pt modelId="{7272E88D-529F-4608-BF92-2905AFC6AC2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সার্বিক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U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BC19733-F6A5-43D4-A896-5AE1FB2045D6}" type="parTrans" cxnId="{A70CFFF1-56BD-4F3F-9789-CAC3E3F57CF7}">
      <dgm:prSet/>
      <dgm:spPr/>
      <dgm:t>
        <a:bodyPr/>
        <a:lstStyle/>
        <a:p>
          <a:endParaRPr lang="en-US"/>
        </a:p>
      </dgm:t>
    </dgm:pt>
    <dgm:pt modelId="{721BAC6C-5C58-4B10-89EC-F9AD585FC441}" type="sibTrans" cxnId="{A70CFFF1-56BD-4F3F-9789-CAC3E3F57CF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A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এর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পুরক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=</a:t>
          </a:r>
          <a:r>
            <a:rPr lang="en-US" dirty="0" smtClean="0"/>
            <a:t> A</a:t>
          </a:r>
          <a:r>
            <a:rPr lang="en-US" dirty="0" smtClean="0">
              <a:latin typeface="NikoshBAN"/>
              <a:cs typeface="NikoshBAN"/>
            </a:rPr>
            <a:t>˝</a:t>
          </a:r>
          <a:endParaRPr lang="en-US" dirty="0"/>
        </a:p>
      </dgm:t>
    </dgm:pt>
    <dgm:pt modelId="{FD2652F3-BE96-4073-B18D-BF1E72EAAB34}">
      <dgm:prSet phldrT="[Text]"/>
      <dgm:spPr/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A550FA8-57D6-4C16-AFA1-FEFFBFFDAE08}" type="parTrans" cxnId="{5302DBCE-93DE-4571-89C5-4CE912012162}">
      <dgm:prSet/>
      <dgm:spPr/>
      <dgm:t>
        <a:bodyPr/>
        <a:lstStyle/>
        <a:p>
          <a:endParaRPr lang="en-US"/>
        </a:p>
      </dgm:t>
    </dgm:pt>
    <dgm:pt modelId="{FBB4ED4A-9DCA-4B6B-A0C7-7ACE037DC707}" type="sibTrans" cxnId="{5302DBCE-93DE-4571-89C5-4CE912012162}">
      <dgm:prSet/>
      <dgm:spPr/>
      <dgm:t>
        <a:bodyPr/>
        <a:lstStyle/>
        <a:p>
          <a:endParaRPr lang="en-US"/>
        </a:p>
      </dgm:t>
    </dgm:pt>
    <dgm:pt modelId="{F43A9DED-CFF0-4F87-816A-D72FEA64D83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71BADE9-8E26-426B-B68C-6932B5644969}" type="parTrans" cxnId="{037CD4A5-E3A0-487C-8440-672B954B28EA}">
      <dgm:prSet/>
      <dgm:spPr/>
      <dgm:t>
        <a:bodyPr/>
        <a:lstStyle/>
        <a:p>
          <a:endParaRPr lang="en-US"/>
        </a:p>
      </dgm:t>
    </dgm:pt>
    <dgm:pt modelId="{077D3332-6ED0-470D-8765-3CA6E8D28F38}" type="sibTrans" cxnId="{037CD4A5-E3A0-487C-8440-672B954B28EA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পাওয়ার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P(A)</a:t>
          </a:r>
          <a:endParaRPr lang="en-US" dirty="0"/>
        </a:p>
      </dgm:t>
    </dgm:pt>
    <dgm:pt modelId="{23A94AE2-AA66-46AA-BA41-642B22727578}">
      <dgm:prSet phldrT="[Text]"/>
      <dgm:spPr/>
      <dgm:t>
        <a:bodyPr/>
        <a:lstStyle/>
        <a:p>
          <a:endParaRPr lang="en-US" dirty="0"/>
        </a:p>
      </dgm:t>
    </dgm:pt>
    <dgm:pt modelId="{AD6BB7B6-05B5-46BC-BED7-1673625E350C}" type="parTrans" cxnId="{3B3AA75E-F762-4F45-81C1-B7668CDC33BE}">
      <dgm:prSet/>
      <dgm:spPr/>
      <dgm:t>
        <a:bodyPr/>
        <a:lstStyle/>
        <a:p>
          <a:endParaRPr lang="en-US"/>
        </a:p>
      </dgm:t>
    </dgm:pt>
    <dgm:pt modelId="{EFBD8AB5-B708-4A59-8F2F-8757B0D7E7F1}" type="sibTrans" cxnId="{3B3AA75E-F762-4F45-81C1-B7668CDC33BE}">
      <dgm:prSet/>
      <dgm:spPr/>
      <dgm:t>
        <a:bodyPr/>
        <a:lstStyle/>
        <a:p>
          <a:endParaRPr lang="en-US"/>
        </a:p>
      </dgm:t>
    </dgm:pt>
    <dgm:pt modelId="{D01CD018-E888-4110-BA2D-C7737B68F2C5}" type="pres">
      <dgm:prSet presAssocID="{A74D266C-88E8-4E59-9A28-75FFAE549C9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8112E19-529C-4306-B70C-E15B2F7E0054}" type="pres">
      <dgm:prSet presAssocID="{A39DBE91-FD10-4F00-AFB4-49F23B4EAFEF}" presName="composite" presStyleCnt="0"/>
      <dgm:spPr/>
      <dgm:t>
        <a:bodyPr/>
        <a:lstStyle/>
        <a:p>
          <a:endParaRPr lang="en-US"/>
        </a:p>
      </dgm:t>
    </dgm:pt>
    <dgm:pt modelId="{06D3ACEA-0441-4692-A0C4-F25A5CB58298}" type="pres">
      <dgm:prSet presAssocID="{A39DBE91-FD10-4F00-AFB4-49F23B4EAFEF}" presName="Parent1" presStyleLbl="node1" presStyleIdx="0" presStyleCnt="6" custLinFactNeighborX="144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238DF-0932-49A8-87C4-3F81B624E6E1}" type="pres">
      <dgm:prSet presAssocID="{A39DBE91-FD10-4F00-AFB4-49F23B4EAFE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60B15-D7F5-4289-AA02-B6DEB1CB3CB6}" type="pres">
      <dgm:prSet presAssocID="{A39DBE91-FD10-4F00-AFB4-49F23B4EAFEF}" presName="BalanceSpacing" presStyleCnt="0"/>
      <dgm:spPr/>
      <dgm:t>
        <a:bodyPr/>
        <a:lstStyle/>
        <a:p>
          <a:endParaRPr lang="en-US"/>
        </a:p>
      </dgm:t>
    </dgm:pt>
    <dgm:pt modelId="{96A21D16-B087-45C8-A281-7645DCBFD2BE}" type="pres">
      <dgm:prSet presAssocID="{A39DBE91-FD10-4F00-AFB4-49F23B4EAFEF}" presName="BalanceSpacing1" presStyleCnt="0"/>
      <dgm:spPr/>
      <dgm:t>
        <a:bodyPr/>
        <a:lstStyle/>
        <a:p>
          <a:endParaRPr lang="en-US"/>
        </a:p>
      </dgm:t>
    </dgm:pt>
    <dgm:pt modelId="{6433BC66-340A-42A9-87E8-73238FD33E38}" type="pres">
      <dgm:prSet presAssocID="{78F2502D-EC14-4537-9D4C-F89CC83B9CCD}" presName="Accent1Text" presStyleLbl="node1" presStyleIdx="1" presStyleCnt="6" custLinFactNeighborX="-4097" custLinFactNeighborY="-2061"/>
      <dgm:spPr/>
      <dgm:t>
        <a:bodyPr/>
        <a:lstStyle/>
        <a:p>
          <a:endParaRPr lang="en-US"/>
        </a:p>
      </dgm:t>
    </dgm:pt>
    <dgm:pt modelId="{247B42D4-7631-4F01-97B5-E20E66895CE7}" type="pres">
      <dgm:prSet presAssocID="{78F2502D-EC14-4537-9D4C-F89CC83B9CCD}" presName="spaceBetweenRectangles" presStyleCnt="0"/>
      <dgm:spPr/>
      <dgm:t>
        <a:bodyPr/>
        <a:lstStyle/>
        <a:p>
          <a:endParaRPr lang="en-US"/>
        </a:p>
      </dgm:t>
    </dgm:pt>
    <dgm:pt modelId="{90FBF4FF-CF39-43E4-94E4-F38F68229DE5}" type="pres">
      <dgm:prSet presAssocID="{7272E88D-529F-4608-BF92-2905AFC6AC27}" presName="composite" presStyleCnt="0"/>
      <dgm:spPr/>
      <dgm:t>
        <a:bodyPr/>
        <a:lstStyle/>
        <a:p>
          <a:endParaRPr lang="en-US"/>
        </a:p>
      </dgm:t>
    </dgm:pt>
    <dgm:pt modelId="{BAA6DEE9-BEC1-4786-9CFD-9C4FFF66DC33}" type="pres">
      <dgm:prSet presAssocID="{7272E88D-529F-4608-BF92-2905AFC6AC2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6DACC-8299-4DC2-ADA5-81495FE3583F}" type="pres">
      <dgm:prSet presAssocID="{7272E88D-529F-4608-BF92-2905AFC6AC2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C1001-72B4-4FDC-B26E-448F12577101}" type="pres">
      <dgm:prSet presAssocID="{7272E88D-529F-4608-BF92-2905AFC6AC27}" presName="BalanceSpacing" presStyleCnt="0"/>
      <dgm:spPr/>
      <dgm:t>
        <a:bodyPr/>
        <a:lstStyle/>
        <a:p>
          <a:endParaRPr lang="en-US"/>
        </a:p>
      </dgm:t>
    </dgm:pt>
    <dgm:pt modelId="{7732C735-74B4-4731-827F-8A0ED1826D4C}" type="pres">
      <dgm:prSet presAssocID="{7272E88D-529F-4608-BF92-2905AFC6AC27}" presName="BalanceSpacing1" presStyleCnt="0"/>
      <dgm:spPr/>
      <dgm:t>
        <a:bodyPr/>
        <a:lstStyle/>
        <a:p>
          <a:endParaRPr lang="en-US"/>
        </a:p>
      </dgm:t>
    </dgm:pt>
    <dgm:pt modelId="{4EB9A966-F61F-46C7-A7A5-6A0138C2921E}" type="pres">
      <dgm:prSet presAssocID="{721BAC6C-5C58-4B10-89EC-F9AD585FC441}" presName="Accent1Text" presStyleLbl="node1" presStyleIdx="3" presStyleCnt="6" custLinFactNeighborX="19099"/>
      <dgm:spPr/>
      <dgm:t>
        <a:bodyPr/>
        <a:lstStyle/>
        <a:p>
          <a:endParaRPr lang="en-US"/>
        </a:p>
      </dgm:t>
    </dgm:pt>
    <dgm:pt modelId="{C7B599A0-CA26-4CE7-8875-7728FA70D26E}" type="pres">
      <dgm:prSet presAssocID="{721BAC6C-5C58-4B10-89EC-F9AD585FC441}" presName="spaceBetweenRectangles" presStyleCnt="0"/>
      <dgm:spPr/>
      <dgm:t>
        <a:bodyPr/>
        <a:lstStyle/>
        <a:p>
          <a:endParaRPr lang="en-US"/>
        </a:p>
      </dgm:t>
    </dgm:pt>
    <dgm:pt modelId="{C72A976A-51C8-4B9C-AEB6-9E0EBFCD588C}" type="pres">
      <dgm:prSet presAssocID="{F43A9DED-CFF0-4F87-816A-D72FEA64D834}" presName="composite" presStyleCnt="0"/>
      <dgm:spPr/>
      <dgm:t>
        <a:bodyPr/>
        <a:lstStyle/>
        <a:p>
          <a:endParaRPr lang="en-US"/>
        </a:p>
      </dgm:t>
    </dgm:pt>
    <dgm:pt modelId="{E7E64E14-98E6-47BD-B3A7-2A62EE433685}" type="pres">
      <dgm:prSet presAssocID="{F43A9DED-CFF0-4F87-816A-D72FEA64D834}" presName="Parent1" presStyleLbl="node1" presStyleIdx="4" presStyleCnt="6" custLinFactNeighborX="7375" custLinFactNeighborY="34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D5EA-4128-429E-809D-3572ABFECBFB}" type="pres">
      <dgm:prSet presAssocID="{F43A9DED-CFF0-4F87-816A-D72FEA64D83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FEEEC-BF22-475F-8AD2-67E27BC96E0D}" type="pres">
      <dgm:prSet presAssocID="{F43A9DED-CFF0-4F87-816A-D72FEA64D834}" presName="BalanceSpacing" presStyleCnt="0"/>
      <dgm:spPr/>
      <dgm:t>
        <a:bodyPr/>
        <a:lstStyle/>
        <a:p>
          <a:endParaRPr lang="en-US"/>
        </a:p>
      </dgm:t>
    </dgm:pt>
    <dgm:pt modelId="{6C9715E2-D7F9-4AE2-9EEF-4318D423CF7E}" type="pres">
      <dgm:prSet presAssocID="{F43A9DED-CFF0-4F87-816A-D72FEA64D834}" presName="BalanceSpacing1" presStyleCnt="0"/>
      <dgm:spPr/>
      <dgm:t>
        <a:bodyPr/>
        <a:lstStyle/>
        <a:p>
          <a:endParaRPr lang="en-US"/>
        </a:p>
      </dgm:t>
    </dgm:pt>
    <dgm:pt modelId="{49E3A21A-1FE9-46ED-8310-3326A1E4D257}" type="pres">
      <dgm:prSet presAssocID="{077D3332-6ED0-470D-8765-3CA6E8D28F38}" presName="Accent1Text" presStyleLbl="node1" presStyleIdx="5" presStyleCnt="6" custLinFactNeighborX="-11197"/>
      <dgm:spPr/>
      <dgm:t>
        <a:bodyPr/>
        <a:lstStyle/>
        <a:p>
          <a:endParaRPr lang="en-US"/>
        </a:p>
      </dgm:t>
    </dgm:pt>
  </dgm:ptLst>
  <dgm:cxnLst>
    <dgm:cxn modelId="{1CA576E8-E5BE-4A7D-B4A7-FEF26EB33976}" type="presOf" srcId="{F43A9DED-CFF0-4F87-816A-D72FEA64D834}" destId="{E7E64E14-98E6-47BD-B3A7-2A62EE433685}" srcOrd="0" destOrd="0" presId="urn:microsoft.com/office/officeart/2008/layout/AlternatingHexagons"/>
    <dgm:cxn modelId="{EDA7DDA9-1A89-4EC9-8BBA-FDABAE147E9F}" type="presOf" srcId="{78F2502D-EC14-4537-9D4C-F89CC83B9CCD}" destId="{6433BC66-340A-42A9-87E8-73238FD33E38}" srcOrd="0" destOrd="0" presId="urn:microsoft.com/office/officeart/2008/layout/AlternatingHexagons"/>
    <dgm:cxn modelId="{B09B5F51-D1EA-4B36-95F7-B846F8D7308B}" type="presOf" srcId="{721BAC6C-5C58-4B10-89EC-F9AD585FC441}" destId="{4EB9A966-F61F-46C7-A7A5-6A0138C2921E}" srcOrd="0" destOrd="0" presId="urn:microsoft.com/office/officeart/2008/layout/AlternatingHexagons"/>
    <dgm:cxn modelId="{8F7ECEF3-02A6-42B5-95C2-7103BCA3657E}" srcId="{A74D266C-88E8-4E59-9A28-75FFAE549C9A}" destId="{A39DBE91-FD10-4F00-AFB4-49F23B4EAFEF}" srcOrd="0" destOrd="0" parTransId="{B144B6A4-4A37-4F3A-BFA1-8B420B838A10}" sibTransId="{78F2502D-EC14-4537-9D4C-F89CC83B9CCD}"/>
    <dgm:cxn modelId="{5FFBCA27-5640-480A-9317-C74A602584E1}" type="presOf" srcId="{7272E88D-529F-4608-BF92-2905AFC6AC27}" destId="{BAA6DEE9-BEC1-4786-9CFD-9C4FFF66DC33}" srcOrd="0" destOrd="0" presId="urn:microsoft.com/office/officeart/2008/layout/AlternatingHexagons"/>
    <dgm:cxn modelId="{99914034-3DB3-4C09-848D-C917B25FE4F5}" type="presOf" srcId="{077D3332-6ED0-470D-8765-3CA6E8D28F38}" destId="{49E3A21A-1FE9-46ED-8310-3326A1E4D257}" srcOrd="0" destOrd="0" presId="urn:microsoft.com/office/officeart/2008/layout/AlternatingHexagons"/>
    <dgm:cxn modelId="{86C9BD90-C39B-4F3F-915C-821FADD4D61B}" type="presOf" srcId="{9A70B0B4-BD29-4E52-85EC-BA271633FC77}" destId="{105238DF-0932-49A8-87C4-3F81B624E6E1}" srcOrd="0" destOrd="0" presId="urn:microsoft.com/office/officeart/2008/layout/AlternatingHexagons"/>
    <dgm:cxn modelId="{5302DBCE-93DE-4571-89C5-4CE912012162}" srcId="{7272E88D-529F-4608-BF92-2905AFC6AC27}" destId="{FD2652F3-BE96-4073-B18D-BF1E72EAAB34}" srcOrd="0" destOrd="0" parTransId="{7A550FA8-57D6-4C16-AFA1-FEFFBFFDAE08}" sibTransId="{FBB4ED4A-9DCA-4B6B-A0C7-7ACE037DC707}"/>
    <dgm:cxn modelId="{5AA14D57-9A92-4CBB-B84F-105CEF6A5693}" type="presOf" srcId="{FD2652F3-BE96-4073-B18D-BF1E72EAAB34}" destId="{7B06DACC-8299-4DC2-ADA5-81495FE3583F}" srcOrd="0" destOrd="0" presId="urn:microsoft.com/office/officeart/2008/layout/AlternatingHexagons"/>
    <dgm:cxn modelId="{CD7F9C10-C6BF-45A1-A1DB-1B21065B4351}" type="presOf" srcId="{A74D266C-88E8-4E59-9A28-75FFAE549C9A}" destId="{D01CD018-E888-4110-BA2D-C7737B68F2C5}" srcOrd="0" destOrd="0" presId="urn:microsoft.com/office/officeart/2008/layout/AlternatingHexagons"/>
    <dgm:cxn modelId="{A70CFFF1-56BD-4F3F-9789-CAC3E3F57CF7}" srcId="{A74D266C-88E8-4E59-9A28-75FFAE549C9A}" destId="{7272E88D-529F-4608-BF92-2905AFC6AC27}" srcOrd="1" destOrd="0" parTransId="{EBC19733-F6A5-43D4-A896-5AE1FB2045D6}" sibTransId="{721BAC6C-5C58-4B10-89EC-F9AD585FC441}"/>
    <dgm:cxn modelId="{58DEB72D-01E6-408B-8E12-3811D4628DDE}" type="presOf" srcId="{23A94AE2-AA66-46AA-BA41-642B22727578}" destId="{0E7AD5EA-4128-429E-809D-3572ABFECBFB}" srcOrd="0" destOrd="0" presId="urn:microsoft.com/office/officeart/2008/layout/AlternatingHexagons"/>
    <dgm:cxn modelId="{3B3AA75E-F762-4F45-81C1-B7668CDC33BE}" srcId="{F43A9DED-CFF0-4F87-816A-D72FEA64D834}" destId="{23A94AE2-AA66-46AA-BA41-642B22727578}" srcOrd="0" destOrd="0" parTransId="{AD6BB7B6-05B5-46BC-BED7-1673625E350C}" sibTransId="{EFBD8AB5-B708-4A59-8F2F-8757B0D7E7F1}"/>
    <dgm:cxn modelId="{8FCC5C4D-963A-46C8-B8AB-10848758A66C}" srcId="{A39DBE91-FD10-4F00-AFB4-49F23B4EAFEF}" destId="{9A70B0B4-BD29-4E52-85EC-BA271633FC77}" srcOrd="0" destOrd="0" parTransId="{E068D255-EB97-4774-B573-083D35AF5B39}" sibTransId="{53CABFCF-BCA7-4DAF-9D14-B6C29C3B6803}"/>
    <dgm:cxn modelId="{D46E0F22-EEA0-424F-80EB-A172287341D2}" type="presOf" srcId="{A39DBE91-FD10-4F00-AFB4-49F23B4EAFEF}" destId="{06D3ACEA-0441-4692-A0C4-F25A5CB58298}" srcOrd="0" destOrd="0" presId="urn:microsoft.com/office/officeart/2008/layout/AlternatingHexagons"/>
    <dgm:cxn modelId="{037CD4A5-E3A0-487C-8440-672B954B28EA}" srcId="{A74D266C-88E8-4E59-9A28-75FFAE549C9A}" destId="{F43A9DED-CFF0-4F87-816A-D72FEA64D834}" srcOrd="2" destOrd="0" parTransId="{871BADE9-8E26-426B-B68C-6932B5644969}" sibTransId="{077D3332-6ED0-470D-8765-3CA6E8D28F38}"/>
    <dgm:cxn modelId="{4A8219BC-BA6D-4F8F-9B8C-505188EE56E4}" type="presParOf" srcId="{D01CD018-E888-4110-BA2D-C7737B68F2C5}" destId="{78112E19-529C-4306-B70C-E15B2F7E0054}" srcOrd="0" destOrd="0" presId="urn:microsoft.com/office/officeart/2008/layout/AlternatingHexagons"/>
    <dgm:cxn modelId="{E856E487-88DD-4567-90B6-7A8F4AF3D6D8}" type="presParOf" srcId="{78112E19-529C-4306-B70C-E15B2F7E0054}" destId="{06D3ACEA-0441-4692-A0C4-F25A5CB58298}" srcOrd="0" destOrd="0" presId="urn:microsoft.com/office/officeart/2008/layout/AlternatingHexagons"/>
    <dgm:cxn modelId="{AC129D60-F6F1-4A74-8766-88D1AAB9532C}" type="presParOf" srcId="{78112E19-529C-4306-B70C-E15B2F7E0054}" destId="{105238DF-0932-49A8-87C4-3F81B624E6E1}" srcOrd="1" destOrd="0" presId="urn:microsoft.com/office/officeart/2008/layout/AlternatingHexagons"/>
    <dgm:cxn modelId="{875CB13C-47AE-43D7-9636-EA4BF84A6065}" type="presParOf" srcId="{78112E19-529C-4306-B70C-E15B2F7E0054}" destId="{72F60B15-D7F5-4289-AA02-B6DEB1CB3CB6}" srcOrd="2" destOrd="0" presId="urn:microsoft.com/office/officeart/2008/layout/AlternatingHexagons"/>
    <dgm:cxn modelId="{381522D8-57FD-40E5-97DE-37942F56EA2C}" type="presParOf" srcId="{78112E19-529C-4306-B70C-E15B2F7E0054}" destId="{96A21D16-B087-45C8-A281-7645DCBFD2BE}" srcOrd="3" destOrd="0" presId="urn:microsoft.com/office/officeart/2008/layout/AlternatingHexagons"/>
    <dgm:cxn modelId="{3B4743A2-C6C3-4F86-B81A-6DCF158F7C18}" type="presParOf" srcId="{78112E19-529C-4306-B70C-E15B2F7E0054}" destId="{6433BC66-340A-42A9-87E8-73238FD33E38}" srcOrd="4" destOrd="0" presId="urn:microsoft.com/office/officeart/2008/layout/AlternatingHexagons"/>
    <dgm:cxn modelId="{BF8C132C-3F37-4EA2-B7CF-178415EE6722}" type="presParOf" srcId="{D01CD018-E888-4110-BA2D-C7737B68F2C5}" destId="{247B42D4-7631-4F01-97B5-E20E66895CE7}" srcOrd="1" destOrd="0" presId="urn:microsoft.com/office/officeart/2008/layout/AlternatingHexagons"/>
    <dgm:cxn modelId="{BB294B06-7CC4-4A92-A8F8-85351BB70AB4}" type="presParOf" srcId="{D01CD018-E888-4110-BA2D-C7737B68F2C5}" destId="{90FBF4FF-CF39-43E4-94E4-F38F68229DE5}" srcOrd="2" destOrd="0" presId="urn:microsoft.com/office/officeart/2008/layout/AlternatingHexagons"/>
    <dgm:cxn modelId="{8F9D1474-FE04-4B87-8092-7354DB6BD83C}" type="presParOf" srcId="{90FBF4FF-CF39-43E4-94E4-F38F68229DE5}" destId="{BAA6DEE9-BEC1-4786-9CFD-9C4FFF66DC33}" srcOrd="0" destOrd="0" presId="urn:microsoft.com/office/officeart/2008/layout/AlternatingHexagons"/>
    <dgm:cxn modelId="{D2BA7C13-147A-4E68-9FB7-A27196EF9A0E}" type="presParOf" srcId="{90FBF4FF-CF39-43E4-94E4-F38F68229DE5}" destId="{7B06DACC-8299-4DC2-ADA5-81495FE3583F}" srcOrd="1" destOrd="0" presId="urn:microsoft.com/office/officeart/2008/layout/AlternatingHexagons"/>
    <dgm:cxn modelId="{011F1595-A9B1-43E9-8A0E-DBEC9E451AAC}" type="presParOf" srcId="{90FBF4FF-CF39-43E4-94E4-F38F68229DE5}" destId="{548C1001-72B4-4FDC-B26E-448F12577101}" srcOrd="2" destOrd="0" presId="urn:microsoft.com/office/officeart/2008/layout/AlternatingHexagons"/>
    <dgm:cxn modelId="{6AFBB5A9-9C5D-4BBD-A9D7-3C11D5C0FC48}" type="presParOf" srcId="{90FBF4FF-CF39-43E4-94E4-F38F68229DE5}" destId="{7732C735-74B4-4731-827F-8A0ED1826D4C}" srcOrd="3" destOrd="0" presId="urn:microsoft.com/office/officeart/2008/layout/AlternatingHexagons"/>
    <dgm:cxn modelId="{217A50DD-A2E3-4BF2-97D6-80117B72FE6B}" type="presParOf" srcId="{90FBF4FF-CF39-43E4-94E4-F38F68229DE5}" destId="{4EB9A966-F61F-46C7-A7A5-6A0138C2921E}" srcOrd="4" destOrd="0" presId="urn:microsoft.com/office/officeart/2008/layout/AlternatingHexagons"/>
    <dgm:cxn modelId="{9299D203-201C-41F3-AF4D-3164762C3373}" type="presParOf" srcId="{D01CD018-E888-4110-BA2D-C7737B68F2C5}" destId="{C7B599A0-CA26-4CE7-8875-7728FA70D26E}" srcOrd="3" destOrd="0" presId="urn:microsoft.com/office/officeart/2008/layout/AlternatingHexagons"/>
    <dgm:cxn modelId="{64274CF3-4232-4FF1-A550-22806DF5FDB8}" type="presParOf" srcId="{D01CD018-E888-4110-BA2D-C7737B68F2C5}" destId="{C72A976A-51C8-4B9C-AEB6-9E0EBFCD588C}" srcOrd="4" destOrd="0" presId="urn:microsoft.com/office/officeart/2008/layout/AlternatingHexagons"/>
    <dgm:cxn modelId="{0AD7102A-482B-4E2A-87B1-E5A23BAEE6D4}" type="presParOf" srcId="{C72A976A-51C8-4B9C-AEB6-9E0EBFCD588C}" destId="{E7E64E14-98E6-47BD-B3A7-2A62EE433685}" srcOrd="0" destOrd="0" presId="urn:microsoft.com/office/officeart/2008/layout/AlternatingHexagons"/>
    <dgm:cxn modelId="{DA51478B-476A-4490-96C8-BA75FC30CCC1}" type="presParOf" srcId="{C72A976A-51C8-4B9C-AEB6-9E0EBFCD588C}" destId="{0E7AD5EA-4128-429E-809D-3572ABFECBFB}" srcOrd="1" destOrd="0" presId="urn:microsoft.com/office/officeart/2008/layout/AlternatingHexagons"/>
    <dgm:cxn modelId="{9882919B-D388-429D-BD85-C17B5D833345}" type="presParOf" srcId="{C72A976A-51C8-4B9C-AEB6-9E0EBFCD588C}" destId="{334FEEEC-BF22-475F-8AD2-67E27BC96E0D}" srcOrd="2" destOrd="0" presId="urn:microsoft.com/office/officeart/2008/layout/AlternatingHexagons"/>
    <dgm:cxn modelId="{C63B1AD0-4DDF-4FEC-93EA-2F6B28817156}" type="presParOf" srcId="{C72A976A-51C8-4B9C-AEB6-9E0EBFCD588C}" destId="{6C9715E2-D7F9-4AE2-9EEF-4318D423CF7E}" srcOrd="3" destOrd="0" presId="urn:microsoft.com/office/officeart/2008/layout/AlternatingHexagons"/>
    <dgm:cxn modelId="{784267B6-661B-47B1-A2FA-630EA68D590D}" type="presParOf" srcId="{C72A976A-51C8-4B9C-AEB6-9E0EBFCD588C}" destId="{49E3A21A-1FE9-46ED-8310-3326A1E4D25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81A5B-4D48-47D9-A471-0286821B32A0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717B7E5-2AFC-437C-838E-632A45543B04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সার্বিক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B1512DB-21C1-4B9D-BFB3-947EB8591585}" type="parTrans" cxnId="{9148C7DD-9E21-4EB1-8EEC-EA58B847D568}">
      <dgm:prSet/>
      <dgm:spPr/>
      <dgm:t>
        <a:bodyPr/>
        <a:lstStyle/>
        <a:p>
          <a:endParaRPr lang="en-US"/>
        </a:p>
      </dgm:t>
    </dgm:pt>
    <dgm:pt modelId="{F8EFEC92-0512-49C8-8B52-28D45F897796}" type="sibTrans" cxnId="{9148C7DD-9E21-4EB1-8EEC-EA58B847D568}">
      <dgm:prSet/>
      <dgm:spPr/>
      <dgm:t>
        <a:bodyPr/>
        <a:lstStyle/>
        <a:p>
          <a:endParaRPr lang="en-US"/>
        </a:p>
      </dgm:t>
    </dgm:pt>
    <dgm:pt modelId="{34A6C75E-F703-4D58-B73C-4631C819724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ছেদ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B00BEC9-83CE-4635-B31E-80A9D71F7238}" type="parTrans" cxnId="{2B82EFEF-8640-4213-A63D-9337CA73BE59}">
      <dgm:prSet/>
      <dgm:spPr/>
      <dgm:t>
        <a:bodyPr/>
        <a:lstStyle/>
        <a:p>
          <a:endParaRPr lang="en-US"/>
        </a:p>
      </dgm:t>
    </dgm:pt>
    <dgm:pt modelId="{B87C90A7-BD47-49BD-A789-1834F90685C3}" type="sibTrans" cxnId="{2B82EFEF-8640-4213-A63D-9337CA73BE59}">
      <dgm:prSet/>
      <dgm:spPr/>
      <dgm:t>
        <a:bodyPr/>
        <a:lstStyle/>
        <a:p>
          <a:endParaRPr lang="en-US"/>
        </a:p>
      </dgm:t>
    </dgm:pt>
    <dgm:pt modelId="{A4861870-7F22-45FD-81FF-9DDC2E86B60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ফাঁকা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C186D97-2F60-49A6-8087-1FEC01DD7009}" type="parTrans" cxnId="{932FE9F0-FB58-48D8-960E-428ED172A2BB}">
      <dgm:prSet/>
      <dgm:spPr/>
      <dgm:t>
        <a:bodyPr/>
        <a:lstStyle/>
        <a:p>
          <a:endParaRPr lang="en-US"/>
        </a:p>
      </dgm:t>
    </dgm:pt>
    <dgm:pt modelId="{15BFF094-DB71-4380-A743-DDAF54A64904}" type="sibTrans" cxnId="{932FE9F0-FB58-48D8-960E-428ED172A2BB}">
      <dgm:prSet/>
      <dgm:spPr/>
      <dgm:t>
        <a:bodyPr/>
        <a:lstStyle/>
        <a:p>
          <a:endParaRPr lang="en-US"/>
        </a:p>
      </dgm:t>
    </dgm:pt>
    <dgm:pt modelId="{DEDAB37A-7A47-41FD-82D1-76D821E2C7CF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সসীম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46D8620-BE5F-4B9E-896B-0FA98A529093}" type="parTrans" cxnId="{267BECA0-A81D-4B1F-B70F-50FD91B5EA3C}">
      <dgm:prSet/>
      <dgm:spPr/>
      <dgm:t>
        <a:bodyPr/>
        <a:lstStyle/>
        <a:p>
          <a:endParaRPr lang="en-US"/>
        </a:p>
      </dgm:t>
    </dgm:pt>
    <dgm:pt modelId="{CB02328D-6099-4669-B662-C244C1FC2CA3}" type="sibTrans" cxnId="{267BECA0-A81D-4B1F-B70F-50FD91B5EA3C}">
      <dgm:prSet/>
      <dgm:spPr/>
      <dgm:t>
        <a:bodyPr/>
        <a:lstStyle/>
        <a:p>
          <a:endParaRPr lang="en-US"/>
        </a:p>
      </dgm:t>
    </dgm:pt>
    <dgm:pt modelId="{B59BC16B-5E39-414B-B70B-0812B152E094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অসীম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/>
        </a:p>
      </dgm:t>
    </dgm:pt>
    <dgm:pt modelId="{FCB64390-0BE0-4CA7-BE2A-8D9D24C95C61}" type="parTrans" cxnId="{A0EF9DAA-E6DB-4CED-B21D-632E3A8D68ED}">
      <dgm:prSet/>
      <dgm:spPr/>
      <dgm:t>
        <a:bodyPr/>
        <a:lstStyle/>
        <a:p>
          <a:endParaRPr lang="en-US"/>
        </a:p>
      </dgm:t>
    </dgm:pt>
    <dgm:pt modelId="{8D4DBA62-5598-4AA5-9C1A-C80F24DAC131}" type="sibTrans" cxnId="{A0EF9DAA-E6DB-4CED-B21D-632E3A8D68ED}">
      <dgm:prSet/>
      <dgm:spPr/>
      <dgm:t>
        <a:bodyPr/>
        <a:lstStyle/>
        <a:p>
          <a:endParaRPr lang="en-US"/>
        </a:p>
      </dgm:t>
    </dgm:pt>
    <dgm:pt modelId="{3BA439F5-BF1D-47B0-BD33-788C2201812F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পাওয়ার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2D4A155-D04A-42B5-B9B6-B70431676B6A}" type="parTrans" cxnId="{7772B89B-20CA-4D13-8D6C-5CB50067643E}">
      <dgm:prSet/>
      <dgm:spPr/>
      <dgm:t>
        <a:bodyPr/>
        <a:lstStyle/>
        <a:p>
          <a:endParaRPr lang="en-US"/>
        </a:p>
      </dgm:t>
    </dgm:pt>
    <dgm:pt modelId="{FAC66654-DE75-4348-8C2F-716FBEC44F1F}" type="sibTrans" cxnId="{7772B89B-20CA-4D13-8D6C-5CB50067643E}">
      <dgm:prSet/>
      <dgm:spPr/>
    </dgm:pt>
    <dgm:pt modelId="{39052A40-1359-4CA7-877F-B77F93A6B4D3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সংযোগ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87428EB-3C10-4AD4-BEDE-7329459008F7}" type="parTrans" cxnId="{610B983D-0375-4335-B174-66D3625F56BA}">
      <dgm:prSet/>
      <dgm:spPr/>
      <dgm:t>
        <a:bodyPr/>
        <a:lstStyle/>
        <a:p>
          <a:endParaRPr lang="en-US"/>
        </a:p>
      </dgm:t>
    </dgm:pt>
    <dgm:pt modelId="{D1BAEC4B-A7C9-4ECE-B732-0B183B9727D0}" type="sibTrans" cxnId="{610B983D-0375-4335-B174-66D3625F56BA}">
      <dgm:prSet/>
      <dgm:spPr/>
    </dgm:pt>
    <dgm:pt modelId="{51949891-D4DB-4B33-82AA-9862351E6AFC}" type="pres">
      <dgm:prSet presAssocID="{E2F81A5B-4D48-47D9-A471-0286821B32A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785EF3-6197-48AC-8738-9D5E52ADC440}" type="pres">
      <dgm:prSet presAssocID="{2717B7E5-2AFC-437C-838E-632A45543B04}" presName="centerShape" presStyleLbl="node0" presStyleIdx="0" presStyleCnt="1" custLinFactNeighborX="-5066" custLinFactNeighborY="30"/>
      <dgm:spPr/>
      <dgm:t>
        <a:bodyPr/>
        <a:lstStyle/>
        <a:p>
          <a:endParaRPr lang="en-US"/>
        </a:p>
      </dgm:t>
    </dgm:pt>
    <dgm:pt modelId="{8AA3ED44-07A2-41F6-BC10-CEBFB6D69632}" type="pres">
      <dgm:prSet presAssocID="{9B00BEC9-83CE-4635-B31E-80A9D71F7238}" presName="parTrans" presStyleLbl="sibTrans2D1" presStyleIdx="0" presStyleCnt="6"/>
      <dgm:spPr/>
      <dgm:t>
        <a:bodyPr/>
        <a:lstStyle/>
        <a:p>
          <a:endParaRPr lang="en-US"/>
        </a:p>
      </dgm:t>
    </dgm:pt>
    <dgm:pt modelId="{ABD25EC4-F5EB-4732-8223-83E0BF6F99CA}" type="pres">
      <dgm:prSet presAssocID="{9B00BEC9-83CE-4635-B31E-80A9D71F7238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FDB5362-DC84-4417-ADA2-36AC9938E924}" type="pres">
      <dgm:prSet presAssocID="{34A6C75E-F703-4D58-B73C-4631C819724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8C03C-A0FB-414F-AB88-684E037B37A9}" type="pres">
      <dgm:prSet presAssocID="{FC186D97-2F60-49A6-8087-1FEC01DD7009}" presName="parTrans" presStyleLbl="sibTrans2D1" presStyleIdx="1" presStyleCnt="6"/>
      <dgm:spPr/>
      <dgm:t>
        <a:bodyPr/>
        <a:lstStyle/>
        <a:p>
          <a:endParaRPr lang="en-US"/>
        </a:p>
      </dgm:t>
    </dgm:pt>
    <dgm:pt modelId="{4ECCB41B-A2B5-4826-A4B2-F36CFA8997C9}" type="pres">
      <dgm:prSet presAssocID="{FC186D97-2F60-49A6-8087-1FEC01DD7009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7DFD07A-6130-42F2-8DBA-17A9E1AF039A}" type="pres">
      <dgm:prSet presAssocID="{A4861870-7F22-45FD-81FF-9DDC2E86B60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DC20D-11C3-47FD-8990-4BBFFC207019}" type="pres">
      <dgm:prSet presAssocID="{02D4A155-D04A-42B5-B9B6-B70431676B6A}" presName="parTrans" presStyleLbl="sibTrans2D1" presStyleIdx="2" presStyleCnt="6"/>
      <dgm:spPr/>
      <dgm:t>
        <a:bodyPr/>
        <a:lstStyle/>
        <a:p>
          <a:endParaRPr lang="en-US"/>
        </a:p>
      </dgm:t>
    </dgm:pt>
    <dgm:pt modelId="{7D0158FE-80C9-4CA3-A1D5-31C23C900E80}" type="pres">
      <dgm:prSet presAssocID="{02D4A155-D04A-42B5-B9B6-B70431676B6A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B1A72D2-809D-4F45-B67F-3C295EF0D4CF}" type="pres">
      <dgm:prSet presAssocID="{3BA439F5-BF1D-47B0-BD33-788C2201812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5FBCD-F0CA-4701-886E-136315082AD4}" type="pres">
      <dgm:prSet presAssocID="{146D8620-BE5F-4B9E-896B-0FA98A529093}" presName="parTrans" presStyleLbl="sibTrans2D1" presStyleIdx="3" presStyleCnt="6"/>
      <dgm:spPr/>
      <dgm:t>
        <a:bodyPr/>
        <a:lstStyle/>
        <a:p>
          <a:endParaRPr lang="en-US"/>
        </a:p>
      </dgm:t>
    </dgm:pt>
    <dgm:pt modelId="{85D5A1A7-8BF4-41D4-90F2-5B89BE22ADE0}" type="pres">
      <dgm:prSet presAssocID="{146D8620-BE5F-4B9E-896B-0FA98A52909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84C8B9A-EC44-4792-84CB-0FCE18651592}" type="pres">
      <dgm:prSet presAssocID="{DEDAB37A-7A47-41FD-82D1-76D821E2C7C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71468-45B2-4CF9-B204-839E9DD6C7FF}" type="pres">
      <dgm:prSet presAssocID="{FCB64390-0BE0-4CA7-BE2A-8D9D24C95C61}" presName="parTrans" presStyleLbl="sibTrans2D1" presStyleIdx="4" presStyleCnt="6"/>
      <dgm:spPr/>
      <dgm:t>
        <a:bodyPr/>
        <a:lstStyle/>
        <a:p>
          <a:endParaRPr lang="en-US"/>
        </a:p>
      </dgm:t>
    </dgm:pt>
    <dgm:pt modelId="{D0CD17A4-82F9-458D-A45F-6199389AD53C}" type="pres">
      <dgm:prSet presAssocID="{FCB64390-0BE0-4CA7-BE2A-8D9D24C95C6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7ED9D722-17D1-4123-A633-661362B54A49}" type="pres">
      <dgm:prSet presAssocID="{B59BC16B-5E39-414B-B70B-0812B152E09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4A914-D05A-471F-A343-9A69B4E9B4DD}" type="pres">
      <dgm:prSet presAssocID="{C87428EB-3C10-4AD4-BEDE-7329459008F7}" presName="parTrans" presStyleLbl="sibTrans2D1" presStyleIdx="5" presStyleCnt="6"/>
      <dgm:spPr/>
      <dgm:t>
        <a:bodyPr/>
        <a:lstStyle/>
        <a:p>
          <a:endParaRPr lang="en-US"/>
        </a:p>
      </dgm:t>
    </dgm:pt>
    <dgm:pt modelId="{E44E6ADF-CF6C-47FB-BBD8-2D4489713FCD}" type="pres">
      <dgm:prSet presAssocID="{C87428EB-3C10-4AD4-BEDE-7329459008F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2E8429C7-7700-42B4-A5FC-6E1B8AB4C6F1}" type="pres">
      <dgm:prSet presAssocID="{39052A40-1359-4CA7-877F-B77F93A6B4D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D4AA4C-8097-4B6A-B77F-CFF4700A5162}" type="presOf" srcId="{FC186D97-2F60-49A6-8087-1FEC01DD7009}" destId="{0DB8C03C-A0FB-414F-AB88-684E037B37A9}" srcOrd="0" destOrd="0" presId="urn:microsoft.com/office/officeart/2005/8/layout/radial5"/>
    <dgm:cxn modelId="{AAAE1D5C-914B-4ACC-B203-DA8FF30EDC07}" type="presOf" srcId="{146D8620-BE5F-4B9E-896B-0FA98A529093}" destId="{85D5A1A7-8BF4-41D4-90F2-5B89BE22ADE0}" srcOrd="1" destOrd="0" presId="urn:microsoft.com/office/officeart/2005/8/layout/radial5"/>
    <dgm:cxn modelId="{A165751F-30E7-4433-A1DD-93BDBBEDF5FC}" type="presOf" srcId="{9B00BEC9-83CE-4635-B31E-80A9D71F7238}" destId="{ABD25EC4-F5EB-4732-8223-83E0BF6F99CA}" srcOrd="1" destOrd="0" presId="urn:microsoft.com/office/officeart/2005/8/layout/radial5"/>
    <dgm:cxn modelId="{F2F88945-E48B-4E2C-8501-72121FBFB2BA}" type="presOf" srcId="{B59BC16B-5E39-414B-B70B-0812B152E094}" destId="{7ED9D722-17D1-4123-A633-661362B54A49}" srcOrd="0" destOrd="0" presId="urn:microsoft.com/office/officeart/2005/8/layout/radial5"/>
    <dgm:cxn modelId="{9148C7DD-9E21-4EB1-8EEC-EA58B847D568}" srcId="{E2F81A5B-4D48-47D9-A471-0286821B32A0}" destId="{2717B7E5-2AFC-437C-838E-632A45543B04}" srcOrd="0" destOrd="0" parTransId="{EB1512DB-21C1-4B9D-BFB3-947EB8591585}" sibTransId="{F8EFEC92-0512-49C8-8B52-28D45F897796}"/>
    <dgm:cxn modelId="{A0EF9DAA-E6DB-4CED-B21D-632E3A8D68ED}" srcId="{2717B7E5-2AFC-437C-838E-632A45543B04}" destId="{B59BC16B-5E39-414B-B70B-0812B152E094}" srcOrd="4" destOrd="0" parTransId="{FCB64390-0BE0-4CA7-BE2A-8D9D24C95C61}" sibTransId="{8D4DBA62-5598-4AA5-9C1A-C80F24DAC131}"/>
    <dgm:cxn modelId="{D8E37C53-869B-4C77-A5D0-E2C466584232}" type="presOf" srcId="{02D4A155-D04A-42B5-B9B6-B70431676B6A}" destId="{469DC20D-11C3-47FD-8990-4BBFFC207019}" srcOrd="0" destOrd="0" presId="urn:microsoft.com/office/officeart/2005/8/layout/radial5"/>
    <dgm:cxn modelId="{64D0A9F7-E34D-44D3-97E3-32A87AB62852}" type="presOf" srcId="{A4861870-7F22-45FD-81FF-9DDC2E86B603}" destId="{77DFD07A-6130-42F2-8DBA-17A9E1AF039A}" srcOrd="0" destOrd="0" presId="urn:microsoft.com/office/officeart/2005/8/layout/radial5"/>
    <dgm:cxn modelId="{1A33898C-5D44-4E42-B05F-2C1221DFE843}" type="presOf" srcId="{C87428EB-3C10-4AD4-BEDE-7329459008F7}" destId="{E44E6ADF-CF6C-47FB-BBD8-2D4489713FCD}" srcOrd="1" destOrd="0" presId="urn:microsoft.com/office/officeart/2005/8/layout/radial5"/>
    <dgm:cxn modelId="{A6E85D2D-1F3C-4ED9-AD6C-9A0685741106}" type="presOf" srcId="{FCB64390-0BE0-4CA7-BE2A-8D9D24C95C61}" destId="{77371468-45B2-4CF9-B204-839E9DD6C7FF}" srcOrd="0" destOrd="0" presId="urn:microsoft.com/office/officeart/2005/8/layout/radial5"/>
    <dgm:cxn modelId="{267BECA0-A81D-4B1F-B70F-50FD91B5EA3C}" srcId="{2717B7E5-2AFC-437C-838E-632A45543B04}" destId="{DEDAB37A-7A47-41FD-82D1-76D821E2C7CF}" srcOrd="3" destOrd="0" parTransId="{146D8620-BE5F-4B9E-896B-0FA98A529093}" sibTransId="{CB02328D-6099-4669-B662-C244C1FC2CA3}"/>
    <dgm:cxn modelId="{F285677E-6F33-418D-98E8-8B8F6B1B69F2}" type="presOf" srcId="{DEDAB37A-7A47-41FD-82D1-76D821E2C7CF}" destId="{D84C8B9A-EC44-4792-84CB-0FCE18651592}" srcOrd="0" destOrd="0" presId="urn:microsoft.com/office/officeart/2005/8/layout/radial5"/>
    <dgm:cxn modelId="{932FE9F0-FB58-48D8-960E-428ED172A2BB}" srcId="{2717B7E5-2AFC-437C-838E-632A45543B04}" destId="{A4861870-7F22-45FD-81FF-9DDC2E86B603}" srcOrd="1" destOrd="0" parTransId="{FC186D97-2F60-49A6-8087-1FEC01DD7009}" sibTransId="{15BFF094-DB71-4380-A743-DDAF54A64904}"/>
    <dgm:cxn modelId="{9BAE04E2-BCB2-46C9-90FC-4BAD8BE07172}" type="presOf" srcId="{FCB64390-0BE0-4CA7-BE2A-8D9D24C95C61}" destId="{D0CD17A4-82F9-458D-A45F-6199389AD53C}" srcOrd="1" destOrd="0" presId="urn:microsoft.com/office/officeart/2005/8/layout/radial5"/>
    <dgm:cxn modelId="{C4C1DAEB-BDB4-462D-81DE-995445E3AC5C}" type="presOf" srcId="{FC186D97-2F60-49A6-8087-1FEC01DD7009}" destId="{4ECCB41B-A2B5-4826-A4B2-F36CFA8997C9}" srcOrd="1" destOrd="0" presId="urn:microsoft.com/office/officeart/2005/8/layout/radial5"/>
    <dgm:cxn modelId="{610B983D-0375-4335-B174-66D3625F56BA}" srcId="{2717B7E5-2AFC-437C-838E-632A45543B04}" destId="{39052A40-1359-4CA7-877F-B77F93A6B4D3}" srcOrd="5" destOrd="0" parTransId="{C87428EB-3C10-4AD4-BEDE-7329459008F7}" sibTransId="{D1BAEC4B-A7C9-4ECE-B732-0B183B9727D0}"/>
    <dgm:cxn modelId="{7772B89B-20CA-4D13-8D6C-5CB50067643E}" srcId="{2717B7E5-2AFC-437C-838E-632A45543B04}" destId="{3BA439F5-BF1D-47B0-BD33-788C2201812F}" srcOrd="2" destOrd="0" parTransId="{02D4A155-D04A-42B5-B9B6-B70431676B6A}" sibTransId="{FAC66654-DE75-4348-8C2F-716FBEC44F1F}"/>
    <dgm:cxn modelId="{E8775267-E53C-42DD-8FE9-83E3C39E0717}" type="presOf" srcId="{146D8620-BE5F-4B9E-896B-0FA98A529093}" destId="{7FE5FBCD-F0CA-4701-886E-136315082AD4}" srcOrd="0" destOrd="0" presId="urn:microsoft.com/office/officeart/2005/8/layout/radial5"/>
    <dgm:cxn modelId="{8D74441E-FA85-4513-A495-3CBE59B49107}" type="presOf" srcId="{02D4A155-D04A-42B5-B9B6-B70431676B6A}" destId="{7D0158FE-80C9-4CA3-A1D5-31C23C900E80}" srcOrd="1" destOrd="0" presId="urn:microsoft.com/office/officeart/2005/8/layout/radial5"/>
    <dgm:cxn modelId="{2B82EFEF-8640-4213-A63D-9337CA73BE59}" srcId="{2717B7E5-2AFC-437C-838E-632A45543B04}" destId="{34A6C75E-F703-4D58-B73C-4631C8197243}" srcOrd="0" destOrd="0" parTransId="{9B00BEC9-83CE-4635-B31E-80A9D71F7238}" sibTransId="{B87C90A7-BD47-49BD-A789-1834F90685C3}"/>
    <dgm:cxn modelId="{6B3511C6-B57C-40F6-87F5-8C752A943972}" type="presOf" srcId="{E2F81A5B-4D48-47D9-A471-0286821B32A0}" destId="{51949891-D4DB-4B33-82AA-9862351E6AFC}" srcOrd="0" destOrd="0" presId="urn:microsoft.com/office/officeart/2005/8/layout/radial5"/>
    <dgm:cxn modelId="{325CCBDA-6A0D-488E-BED5-BA646782CA3E}" type="presOf" srcId="{3BA439F5-BF1D-47B0-BD33-788C2201812F}" destId="{1B1A72D2-809D-4F45-B67F-3C295EF0D4CF}" srcOrd="0" destOrd="0" presId="urn:microsoft.com/office/officeart/2005/8/layout/radial5"/>
    <dgm:cxn modelId="{B9CE8FA9-14C7-42EA-971E-E2E43AB0F810}" type="presOf" srcId="{39052A40-1359-4CA7-877F-B77F93A6B4D3}" destId="{2E8429C7-7700-42B4-A5FC-6E1B8AB4C6F1}" srcOrd="0" destOrd="0" presId="urn:microsoft.com/office/officeart/2005/8/layout/radial5"/>
    <dgm:cxn modelId="{846A6CE2-C31F-4722-B9A6-343BDDD123C7}" type="presOf" srcId="{9B00BEC9-83CE-4635-B31E-80A9D71F7238}" destId="{8AA3ED44-07A2-41F6-BC10-CEBFB6D69632}" srcOrd="0" destOrd="0" presId="urn:microsoft.com/office/officeart/2005/8/layout/radial5"/>
    <dgm:cxn modelId="{9C76B46A-6DDE-4DE8-87F3-EDD91B7B4792}" type="presOf" srcId="{C87428EB-3C10-4AD4-BEDE-7329459008F7}" destId="{8C34A914-D05A-471F-A343-9A69B4E9B4DD}" srcOrd="0" destOrd="0" presId="urn:microsoft.com/office/officeart/2005/8/layout/radial5"/>
    <dgm:cxn modelId="{80DACDD6-4580-4386-8ABF-DED6AF57A093}" type="presOf" srcId="{34A6C75E-F703-4D58-B73C-4631C8197243}" destId="{2FDB5362-DC84-4417-ADA2-36AC9938E924}" srcOrd="0" destOrd="0" presId="urn:microsoft.com/office/officeart/2005/8/layout/radial5"/>
    <dgm:cxn modelId="{B312ABF3-F1FD-4759-93BC-1EA7D5115AD8}" type="presOf" srcId="{2717B7E5-2AFC-437C-838E-632A45543B04}" destId="{C8785EF3-6197-48AC-8738-9D5E52ADC440}" srcOrd="0" destOrd="0" presId="urn:microsoft.com/office/officeart/2005/8/layout/radial5"/>
    <dgm:cxn modelId="{228C4712-9A35-444E-A08E-EC9956028E22}" type="presParOf" srcId="{51949891-D4DB-4B33-82AA-9862351E6AFC}" destId="{C8785EF3-6197-48AC-8738-9D5E52ADC440}" srcOrd="0" destOrd="0" presId="urn:microsoft.com/office/officeart/2005/8/layout/radial5"/>
    <dgm:cxn modelId="{E36A6DEC-BC1A-424B-8410-509DCC26C1C4}" type="presParOf" srcId="{51949891-D4DB-4B33-82AA-9862351E6AFC}" destId="{8AA3ED44-07A2-41F6-BC10-CEBFB6D69632}" srcOrd="1" destOrd="0" presId="urn:microsoft.com/office/officeart/2005/8/layout/radial5"/>
    <dgm:cxn modelId="{DDC6AD6C-FC5A-4284-8DEE-9E9FA81D2A94}" type="presParOf" srcId="{8AA3ED44-07A2-41F6-BC10-CEBFB6D69632}" destId="{ABD25EC4-F5EB-4732-8223-83E0BF6F99CA}" srcOrd="0" destOrd="0" presId="urn:microsoft.com/office/officeart/2005/8/layout/radial5"/>
    <dgm:cxn modelId="{75DB690F-2D44-4F4B-A9C6-B1EB4050DD4C}" type="presParOf" srcId="{51949891-D4DB-4B33-82AA-9862351E6AFC}" destId="{2FDB5362-DC84-4417-ADA2-36AC9938E924}" srcOrd="2" destOrd="0" presId="urn:microsoft.com/office/officeart/2005/8/layout/radial5"/>
    <dgm:cxn modelId="{8136705A-709E-43F6-B1CC-3C8C5464E203}" type="presParOf" srcId="{51949891-D4DB-4B33-82AA-9862351E6AFC}" destId="{0DB8C03C-A0FB-414F-AB88-684E037B37A9}" srcOrd="3" destOrd="0" presId="urn:microsoft.com/office/officeart/2005/8/layout/radial5"/>
    <dgm:cxn modelId="{F7F94828-124E-4EBE-8C6F-E950CCA7AE6A}" type="presParOf" srcId="{0DB8C03C-A0FB-414F-AB88-684E037B37A9}" destId="{4ECCB41B-A2B5-4826-A4B2-F36CFA8997C9}" srcOrd="0" destOrd="0" presId="urn:microsoft.com/office/officeart/2005/8/layout/radial5"/>
    <dgm:cxn modelId="{A94AC1E5-2304-41F4-942C-969A79C69D65}" type="presParOf" srcId="{51949891-D4DB-4B33-82AA-9862351E6AFC}" destId="{77DFD07A-6130-42F2-8DBA-17A9E1AF039A}" srcOrd="4" destOrd="0" presId="urn:microsoft.com/office/officeart/2005/8/layout/radial5"/>
    <dgm:cxn modelId="{D16B7ED5-21B4-4156-8789-3D55D311E65F}" type="presParOf" srcId="{51949891-D4DB-4B33-82AA-9862351E6AFC}" destId="{469DC20D-11C3-47FD-8990-4BBFFC207019}" srcOrd="5" destOrd="0" presId="urn:microsoft.com/office/officeart/2005/8/layout/radial5"/>
    <dgm:cxn modelId="{5DCD896B-923B-4D0F-B9F6-4C11E8F71A6C}" type="presParOf" srcId="{469DC20D-11C3-47FD-8990-4BBFFC207019}" destId="{7D0158FE-80C9-4CA3-A1D5-31C23C900E80}" srcOrd="0" destOrd="0" presId="urn:microsoft.com/office/officeart/2005/8/layout/radial5"/>
    <dgm:cxn modelId="{1A09A8A9-7BD4-4C7F-8D84-FBDE333E02E8}" type="presParOf" srcId="{51949891-D4DB-4B33-82AA-9862351E6AFC}" destId="{1B1A72D2-809D-4F45-B67F-3C295EF0D4CF}" srcOrd="6" destOrd="0" presId="urn:microsoft.com/office/officeart/2005/8/layout/radial5"/>
    <dgm:cxn modelId="{A1A29675-E037-4D01-9429-2841F60B8741}" type="presParOf" srcId="{51949891-D4DB-4B33-82AA-9862351E6AFC}" destId="{7FE5FBCD-F0CA-4701-886E-136315082AD4}" srcOrd="7" destOrd="0" presId="urn:microsoft.com/office/officeart/2005/8/layout/radial5"/>
    <dgm:cxn modelId="{ED093DFE-8EDA-4594-9E99-695F16039AD1}" type="presParOf" srcId="{7FE5FBCD-F0CA-4701-886E-136315082AD4}" destId="{85D5A1A7-8BF4-41D4-90F2-5B89BE22ADE0}" srcOrd="0" destOrd="0" presId="urn:microsoft.com/office/officeart/2005/8/layout/radial5"/>
    <dgm:cxn modelId="{CB025ED1-E33B-4971-9D0C-FA428E795BB5}" type="presParOf" srcId="{51949891-D4DB-4B33-82AA-9862351E6AFC}" destId="{D84C8B9A-EC44-4792-84CB-0FCE18651592}" srcOrd="8" destOrd="0" presId="urn:microsoft.com/office/officeart/2005/8/layout/radial5"/>
    <dgm:cxn modelId="{ADBC2545-BD70-4AE3-A69C-DBA6BA06903F}" type="presParOf" srcId="{51949891-D4DB-4B33-82AA-9862351E6AFC}" destId="{77371468-45B2-4CF9-B204-839E9DD6C7FF}" srcOrd="9" destOrd="0" presId="urn:microsoft.com/office/officeart/2005/8/layout/radial5"/>
    <dgm:cxn modelId="{04E28B65-6DBC-4F8A-8919-3955FD54B895}" type="presParOf" srcId="{77371468-45B2-4CF9-B204-839E9DD6C7FF}" destId="{D0CD17A4-82F9-458D-A45F-6199389AD53C}" srcOrd="0" destOrd="0" presId="urn:microsoft.com/office/officeart/2005/8/layout/radial5"/>
    <dgm:cxn modelId="{A8C650AF-28FD-4F15-91B7-43A5147970CD}" type="presParOf" srcId="{51949891-D4DB-4B33-82AA-9862351E6AFC}" destId="{7ED9D722-17D1-4123-A633-661362B54A49}" srcOrd="10" destOrd="0" presId="urn:microsoft.com/office/officeart/2005/8/layout/radial5"/>
    <dgm:cxn modelId="{5EB1FAE1-BB83-4A04-B1CF-E4962C497BEB}" type="presParOf" srcId="{51949891-D4DB-4B33-82AA-9862351E6AFC}" destId="{8C34A914-D05A-471F-A343-9A69B4E9B4DD}" srcOrd="11" destOrd="0" presId="urn:microsoft.com/office/officeart/2005/8/layout/radial5"/>
    <dgm:cxn modelId="{424013BD-B81D-4312-AC11-029A7773E3AA}" type="presParOf" srcId="{8C34A914-D05A-471F-A343-9A69B4E9B4DD}" destId="{E44E6ADF-CF6C-47FB-BBD8-2D4489713FCD}" srcOrd="0" destOrd="0" presId="urn:microsoft.com/office/officeart/2005/8/layout/radial5"/>
    <dgm:cxn modelId="{FC94F923-0134-43D0-85E5-250A35FEBC39}" type="presParOf" srcId="{51949891-D4DB-4B33-82AA-9862351E6AFC}" destId="{2E8429C7-7700-42B4-A5FC-6E1B8AB4C6F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3ACEA-0441-4692-A0C4-F25A5CB58298}">
      <dsp:nvSpPr>
        <dsp:cNvPr id="0" name=""/>
        <dsp:cNvSpPr/>
      </dsp:nvSpPr>
      <dsp:spPr>
        <a:xfrm rot="5400000">
          <a:off x="2965984" y="154029"/>
          <a:ext cx="1799166" cy="1565275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সংযোগ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en-US" sz="2800" i="1" kern="1200" smtClean="0">
                  <a:latin typeface="Cambria Math"/>
                  <a:ea typeface="Cambria Math"/>
                  <a:cs typeface="NikoshBAN" pitchFamily="2" charset="0"/>
                </a:rPr>
                <m:t>∪</m:t>
              </m:r>
            </m:oMath>
          </a14:m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326851" y="317454"/>
        <a:ext cx="1077431" cy="1238426"/>
      </dsp:txXfrm>
    </dsp:sp>
    <dsp:sp modelId="{105238DF-0932-49A8-87C4-3F81B624E6E1}">
      <dsp:nvSpPr>
        <dsp:cNvPr id="0" name=""/>
        <dsp:cNvSpPr/>
      </dsp:nvSpPr>
      <dsp:spPr>
        <a:xfrm>
          <a:off x="4469130" y="396917"/>
          <a:ext cx="2007870" cy="107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469130" y="396917"/>
        <a:ext cx="2007870" cy="1079500"/>
      </dsp:txXfrm>
    </dsp:sp>
    <dsp:sp modelId="{6433BC66-340A-42A9-87E8-73238FD33E38}">
      <dsp:nvSpPr>
        <dsp:cNvPr id="0" name=""/>
        <dsp:cNvSpPr/>
      </dsp:nvSpPr>
      <dsp:spPr>
        <a:xfrm rot="5400000">
          <a:off x="984784" y="116949"/>
          <a:ext cx="1799166" cy="1565275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ফাকাঁ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en-US" sz="3600" i="1" kern="1200" smtClean="0">
                  <a:latin typeface="Cambria Math"/>
                  <a:ea typeface="Cambria Math"/>
                  <a:cs typeface="NikoshBAN" pitchFamily="2" charset="0"/>
                </a:rPr>
                <m:t>∅</m:t>
              </m:r>
            </m:oMath>
          </a14:m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345651" y="280374"/>
        <a:ext cx="1077431" cy="1238426"/>
      </dsp:txXfrm>
    </dsp:sp>
    <dsp:sp modelId="{BAA6DEE9-BEC1-4786-9CFD-9C4FFF66DC33}">
      <dsp:nvSpPr>
        <dsp:cNvPr id="0" name=""/>
        <dsp:cNvSpPr/>
      </dsp:nvSpPr>
      <dsp:spPr>
        <a:xfrm rot="5400000">
          <a:off x="1890924" y="1681162"/>
          <a:ext cx="1799166" cy="1565275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2">
                <a:tint val="45000"/>
                <a:satMod val="200000"/>
              </a:schemeClr>
            </a:gs>
            <a:gs pos="30000">
              <a:schemeClr val="accent2">
                <a:tint val="61000"/>
                <a:satMod val="200000"/>
              </a:schemeClr>
            </a:gs>
            <a:gs pos="45000">
              <a:schemeClr val="accent2">
                <a:tint val="66000"/>
                <a:satMod val="200000"/>
              </a:schemeClr>
            </a:gs>
            <a:gs pos="55000">
              <a:schemeClr val="accent2">
                <a:tint val="66000"/>
                <a:satMod val="200000"/>
              </a:schemeClr>
            </a:gs>
            <a:gs pos="73000">
              <a:schemeClr val="accent2">
                <a:tint val="61000"/>
                <a:satMod val="200000"/>
              </a:schemeClr>
            </a:gs>
            <a:gs pos="100000">
              <a:schemeClr val="accent2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সার্বিক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U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251791" y="1844587"/>
        <a:ext cx="1077431" cy="1238426"/>
      </dsp:txXfrm>
    </dsp:sp>
    <dsp:sp modelId="{7B06DACC-8299-4DC2-ADA5-81495FE3583F}">
      <dsp:nvSpPr>
        <dsp:cNvPr id="0" name=""/>
        <dsp:cNvSpPr/>
      </dsp:nvSpPr>
      <dsp:spPr>
        <a:xfrm>
          <a:off x="0" y="1924049"/>
          <a:ext cx="1943100" cy="107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0" y="1924049"/>
        <a:ext cx="1943100" cy="1079500"/>
      </dsp:txXfrm>
    </dsp:sp>
    <dsp:sp modelId="{4EB9A966-F61F-46C7-A7A5-6A0138C2921E}">
      <dsp:nvSpPr>
        <dsp:cNvPr id="0" name=""/>
        <dsp:cNvSpPr/>
      </dsp:nvSpPr>
      <dsp:spPr>
        <a:xfrm rot="5400000">
          <a:off x="3880373" y="1681162"/>
          <a:ext cx="1799166" cy="1565275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4">
                <a:tint val="45000"/>
                <a:satMod val="200000"/>
              </a:schemeClr>
            </a:gs>
            <a:gs pos="30000">
              <a:schemeClr val="accent4">
                <a:tint val="61000"/>
                <a:satMod val="200000"/>
              </a:schemeClr>
            </a:gs>
            <a:gs pos="45000">
              <a:schemeClr val="accent4">
                <a:tint val="66000"/>
                <a:satMod val="200000"/>
              </a:schemeClr>
            </a:gs>
            <a:gs pos="55000">
              <a:schemeClr val="accent4">
                <a:tint val="66000"/>
                <a:satMod val="200000"/>
              </a:schemeClr>
            </a:gs>
            <a:gs pos="73000">
              <a:schemeClr val="accent4">
                <a:tint val="61000"/>
                <a:satMod val="200000"/>
              </a:schemeClr>
            </a:gs>
            <a:gs pos="100000">
              <a:schemeClr val="accent4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A</a:t>
          </a:r>
          <a:r>
            <a:rPr lang="en-US" sz="2600" kern="1200" dirty="0" err="1" smtClean="0">
              <a:latin typeface="NikoshBAN" pitchFamily="2" charset="0"/>
              <a:cs typeface="NikoshBAN" pitchFamily="2" charset="0"/>
            </a:rPr>
            <a:t>এর</a:t>
          </a:r>
          <a:r>
            <a:rPr lang="en-US" sz="2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600" kern="1200" dirty="0" err="1" smtClean="0">
              <a:latin typeface="NikoshBAN" pitchFamily="2" charset="0"/>
              <a:cs typeface="NikoshBAN" pitchFamily="2" charset="0"/>
            </a:rPr>
            <a:t>পুরক</a:t>
          </a:r>
          <a:r>
            <a:rPr lang="en-US" sz="2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6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2600" kern="1200" dirty="0" smtClean="0">
              <a:latin typeface="NikoshBAN" pitchFamily="2" charset="0"/>
              <a:cs typeface="NikoshBAN" pitchFamily="2" charset="0"/>
            </a:rPr>
            <a:t>=</a:t>
          </a:r>
          <a:r>
            <a:rPr lang="en-US" sz="2600" kern="1200" dirty="0" smtClean="0"/>
            <a:t> A</a:t>
          </a:r>
          <a:r>
            <a:rPr lang="en-US" sz="2600" kern="1200" dirty="0" smtClean="0">
              <a:latin typeface="NikoshBAN"/>
              <a:cs typeface="NikoshBAN"/>
            </a:rPr>
            <a:t>˝</a:t>
          </a:r>
          <a:endParaRPr lang="en-US" sz="2600" kern="1200" dirty="0"/>
        </a:p>
      </dsp:txBody>
      <dsp:txXfrm rot="-5400000">
        <a:off x="4241240" y="1844587"/>
        <a:ext cx="1077431" cy="1238426"/>
      </dsp:txXfrm>
    </dsp:sp>
    <dsp:sp modelId="{E7E64E14-98E6-47BD-B3A7-2A62EE433685}">
      <dsp:nvSpPr>
        <dsp:cNvPr id="0" name=""/>
        <dsp:cNvSpPr/>
      </dsp:nvSpPr>
      <dsp:spPr>
        <a:xfrm rot="5400000">
          <a:off x="2854850" y="3245379"/>
          <a:ext cx="1799166" cy="1565275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ছেদ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en-US" sz="2800" i="1" kern="1200" smtClean="0">
                  <a:latin typeface="Cambria Math"/>
                  <a:ea typeface="Cambria Math"/>
                  <a:cs typeface="NikoshBAN" pitchFamily="2" charset="0"/>
                </a:rPr>
                <m:t>∩</m:t>
              </m:r>
            </m:oMath>
          </a14:m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215717" y="3408804"/>
        <a:ext cx="1077431" cy="1238426"/>
      </dsp:txXfrm>
    </dsp:sp>
    <dsp:sp modelId="{0E7AD5EA-4128-429E-809D-3572ABFECBFB}">
      <dsp:nvSpPr>
        <dsp:cNvPr id="0" name=""/>
        <dsp:cNvSpPr/>
      </dsp:nvSpPr>
      <dsp:spPr>
        <a:xfrm>
          <a:off x="4469130" y="3451182"/>
          <a:ext cx="2007870" cy="107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4469130" y="3451182"/>
        <a:ext cx="2007870" cy="1079500"/>
      </dsp:txXfrm>
    </dsp:sp>
    <dsp:sp modelId="{49E3A21A-1FE9-46ED-8310-3326A1E4D257}">
      <dsp:nvSpPr>
        <dsp:cNvPr id="0" name=""/>
        <dsp:cNvSpPr/>
      </dsp:nvSpPr>
      <dsp:spPr>
        <a:xfrm rot="5400000">
          <a:off x="873650" y="3208295"/>
          <a:ext cx="1799166" cy="1565275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shade val="63000"/>
              </a:schemeClr>
            </a:gs>
            <a:gs pos="30000">
              <a:schemeClr val="accent5">
                <a:shade val="90000"/>
                <a:satMod val="110000"/>
              </a:schemeClr>
            </a:gs>
            <a:gs pos="45000">
              <a:schemeClr val="accent5">
                <a:shade val="100000"/>
                <a:satMod val="118000"/>
              </a:schemeClr>
            </a:gs>
            <a:gs pos="55000">
              <a:schemeClr val="accent5">
                <a:shade val="100000"/>
                <a:satMod val="118000"/>
              </a:schemeClr>
            </a:gs>
            <a:gs pos="73000">
              <a:schemeClr val="accent5">
                <a:shade val="90000"/>
                <a:satMod val="110000"/>
              </a:schemeClr>
            </a:gs>
            <a:gs pos="100000">
              <a:schemeClr val="accent5"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NikoshBAN" pitchFamily="2" charset="0"/>
              <a:cs typeface="NikoshBAN" pitchFamily="2" charset="0"/>
            </a:rPr>
            <a:t>পাওয়ার</a:t>
          </a:r>
          <a:r>
            <a:rPr lang="en-US" sz="3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3000" kern="1200" dirty="0" smtClean="0">
              <a:latin typeface="NikoshBAN" pitchFamily="2" charset="0"/>
              <a:cs typeface="NikoshBAN" pitchFamily="2" charset="0"/>
            </a:rPr>
            <a:t> P(A)</a:t>
          </a:r>
          <a:endParaRPr lang="en-US" sz="3000" kern="1200" dirty="0"/>
        </a:p>
      </dsp:txBody>
      <dsp:txXfrm rot="-5400000">
        <a:off x="1234517" y="3371720"/>
        <a:ext cx="1077431" cy="1238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85EF3-6197-48AC-8738-9D5E52ADC440}">
      <dsp:nvSpPr>
        <dsp:cNvPr id="0" name=""/>
        <dsp:cNvSpPr/>
      </dsp:nvSpPr>
      <dsp:spPr>
        <a:xfrm>
          <a:off x="2563986" y="1808110"/>
          <a:ext cx="1288144" cy="1288144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NikoshBAN" pitchFamily="2" charset="0"/>
              <a:cs typeface="NikoshBAN" pitchFamily="2" charset="0"/>
            </a:rPr>
            <a:t>সার্বিক</a:t>
          </a:r>
          <a:r>
            <a:rPr lang="en-US" sz="3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30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2752630" y="1996754"/>
        <a:ext cx="910856" cy="910856"/>
      </dsp:txXfrm>
    </dsp:sp>
    <dsp:sp modelId="{8AA3ED44-07A2-41F6-BC10-CEBFB6D69632}">
      <dsp:nvSpPr>
        <dsp:cNvPr id="0" name=""/>
        <dsp:cNvSpPr/>
      </dsp:nvSpPr>
      <dsp:spPr>
        <a:xfrm rot="16546921">
          <a:off x="3159092" y="1338224"/>
          <a:ext cx="279182" cy="437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196751" y="1467482"/>
        <a:ext cx="195427" cy="262781"/>
      </dsp:txXfrm>
    </dsp:sp>
    <dsp:sp modelId="{2FDB5362-DC84-4417-ADA2-36AC9938E924}">
      <dsp:nvSpPr>
        <dsp:cNvPr id="0" name=""/>
        <dsp:cNvSpPr/>
      </dsp:nvSpPr>
      <dsp:spPr>
        <a:xfrm>
          <a:off x="2746827" y="2440"/>
          <a:ext cx="1288144" cy="12881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ছেদ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2935471" y="191084"/>
        <a:ext cx="910856" cy="910856"/>
      </dsp:txXfrm>
    </dsp:sp>
    <dsp:sp modelId="{0DB8C03C-A0FB-414F-AB88-684E037B37A9}">
      <dsp:nvSpPr>
        <dsp:cNvPr id="0" name=""/>
        <dsp:cNvSpPr/>
      </dsp:nvSpPr>
      <dsp:spPr>
        <a:xfrm rot="19958310">
          <a:off x="3892350" y="1786180"/>
          <a:ext cx="359028" cy="437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898375" y="1898525"/>
        <a:ext cx="251320" cy="262781"/>
      </dsp:txXfrm>
    </dsp:sp>
    <dsp:sp modelId="{77DFD07A-6130-42F2-8DBA-17A9E1AF039A}">
      <dsp:nvSpPr>
        <dsp:cNvPr id="0" name=""/>
        <dsp:cNvSpPr/>
      </dsp:nvSpPr>
      <dsp:spPr>
        <a:xfrm>
          <a:off x="4309646" y="904733"/>
          <a:ext cx="1288144" cy="12881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ফাঁকা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সেট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4498290" y="1093377"/>
        <a:ext cx="910856" cy="910856"/>
      </dsp:txXfrm>
    </dsp:sp>
    <dsp:sp modelId="{469DC20D-11C3-47FD-8990-4BBFFC207019}">
      <dsp:nvSpPr>
        <dsp:cNvPr id="0" name=""/>
        <dsp:cNvSpPr/>
      </dsp:nvSpPr>
      <dsp:spPr>
        <a:xfrm rot="1638325">
          <a:off x="3892622" y="2679149"/>
          <a:ext cx="358501" cy="437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898614" y="2742075"/>
        <a:ext cx="250951" cy="262781"/>
      </dsp:txXfrm>
    </dsp:sp>
    <dsp:sp modelId="{1B1A72D2-809D-4F45-B67F-3C295EF0D4CF}">
      <dsp:nvSpPr>
        <dsp:cNvPr id="0" name=""/>
        <dsp:cNvSpPr/>
      </dsp:nvSpPr>
      <dsp:spPr>
        <a:xfrm>
          <a:off x="4309646" y="2709321"/>
          <a:ext cx="1288144" cy="12881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পাওয়ার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4498290" y="2897965"/>
        <a:ext cx="910856" cy="910856"/>
      </dsp:txXfrm>
    </dsp:sp>
    <dsp:sp modelId="{7FE5FBCD-F0CA-4701-886E-136315082AD4}">
      <dsp:nvSpPr>
        <dsp:cNvPr id="0" name=""/>
        <dsp:cNvSpPr/>
      </dsp:nvSpPr>
      <dsp:spPr>
        <a:xfrm rot="5052665">
          <a:off x="3159665" y="3127121"/>
          <a:ext cx="278040" cy="437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197164" y="3173222"/>
        <a:ext cx="194628" cy="262781"/>
      </dsp:txXfrm>
    </dsp:sp>
    <dsp:sp modelId="{D84C8B9A-EC44-4792-84CB-0FCE18651592}">
      <dsp:nvSpPr>
        <dsp:cNvPr id="0" name=""/>
        <dsp:cNvSpPr/>
      </dsp:nvSpPr>
      <dsp:spPr>
        <a:xfrm>
          <a:off x="2746827" y="3611615"/>
          <a:ext cx="1288144" cy="12881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সসীম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সেট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2935471" y="3800259"/>
        <a:ext cx="910856" cy="910856"/>
      </dsp:txXfrm>
    </dsp:sp>
    <dsp:sp modelId="{77371468-45B2-4CF9-B204-839E9DD6C7FF}">
      <dsp:nvSpPr>
        <dsp:cNvPr id="0" name=""/>
        <dsp:cNvSpPr/>
      </dsp:nvSpPr>
      <dsp:spPr>
        <a:xfrm rot="8811179">
          <a:off x="2427180" y="2680850"/>
          <a:ext cx="190822" cy="437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479769" y="2752793"/>
        <a:ext cx="133575" cy="262781"/>
      </dsp:txXfrm>
    </dsp:sp>
    <dsp:sp modelId="{7ED9D722-17D1-4123-A633-661362B54A49}">
      <dsp:nvSpPr>
        <dsp:cNvPr id="0" name=""/>
        <dsp:cNvSpPr/>
      </dsp:nvSpPr>
      <dsp:spPr>
        <a:xfrm>
          <a:off x="1184009" y="2709321"/>
          <a:ext cx="1288144" cy="12881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অসীম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700" kern="1200" dirty="0"/>
        </a:p>
      </dsp:txBody>
      <dsp:txXfrm>
        <a:off x="1372653" y="2897965"/>
        <a:ext cx="910856" cy="910856"/>
      </dsp:txXfrm>
    </dsp:sp>
    <dsp:sp modelId="{8C34A914-D05A-471F-A343-9A69B4E9B4DD}">
      <dsp:nvSpPr>
        <dsp:cNvPr id="0" name=""/>
        <dsp:cNvSpPr/>
      </dsp:nvSpPr>
      <dsp:spPr>
        <a:xfrm rot="12792601">
          <a:off x="2426878" y="1784477"/>
          <a:ext cx="191450" cy="437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479623" y="1887800"/>
        <a:ext cx="134015" cy="262781"/>
      </dsp:txXfrm>
    </dsp:sp>
    <dsp:sp modelId="{2E8429C7-7700-42B4-A5FC-6E1B8AB4C6F1}">
      <dsp:nvSpPr>
        <dsp:cNvPr id="0" name=""/>
        <dsp:cNvSpPr/>
      </dsp:nvSpPr>
      <dsp:spPr>
        <a:xfrm>
          <a:off x="1184009" y="904733"/>
          <a:ext cx="1288144" cy="12881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সংযোগ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সেট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1372653" y="1093377"/>
        <a:ext cx="910856" cy="910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1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CD6907-7534-4495-AAD5-B0B14D303E2C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461F951-EB9D-4681-9BDA-8926A8DB76DD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5" r:id="rId1"/>
    <p:sldLayoutId id="2147485906" r:id="rId2"/>
    <p:sldLayoutId id="2147485907" r:id="rId3"/>
    <p:sldLayoutId id="2147485908" r:id="rId4"/>
    <p:sldLayoutId id="2147485909" r:id="rId5"/>
    <p:sldLayoutId id="2147485910" r:id="rId6"/>
    <p:sldLayoutId id="2147485911" r:id="rId7"/>
    <p:sldLayoutId id="2147485912" r:id="rId8"/>
    <p:sldLayoutId id="2147485913" r:id="rId9"/>
    <p:sldLayoutId id="2147485914" r:id="rId10"/>
    <p:sldLayoutId id="2147485915" r:id="rId11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610600" cy="6096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2297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1721143779"/>
                  </p:ext>
                </p:extLst>
              </p:nvPr>
            </p:nvGraphicFramePr>
            <p:xfrm>
              <a:off x="1143000" y="533400"/>
              <a:ext cx="6477000" cy="4927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1721143779"/>
                  </p:ext>
                </p:extLst>
              </p:nvPr>
            </p:nvGraphicFramePr>
            <p:xfrm>
              <a:off x="1143000" y="533400"/>
              <a:ext cx="6477000" cy="4927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8568527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3ACEA-0441-4692-A0C4-F25A5CB58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06D3ACEA-0441-4692-A0C4-F25A5CB58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6D3ACEA-0441-4692-A0C4-F25A5CB58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06D3ACEA-0441-4692-A0C4-F25A5CB58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5238DF-0932-49A8-87C4-3F81B624E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105238DF-0932-49A8-87C4-3F81B624E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105238DF-0932-49A8-87C4-3F81B624E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105238DF-0932-49A8-87C4-3F81B624E6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33BC66-340A-42A9-87E8-73238FD33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433BC66-340A-42A9-87E8-73238FD33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433BC66-340A-42A9-87E8-73238FD33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6433BC66-340A-42A9-87E8-73238FD33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A6DEE9-BEC1-4786-9CFD-9C4FFF66D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BAA6DEE9-BEC1-4786-9CFD-9C4FFF66D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AA6DEE9-BEC1-4786-9CFD-9C4FFF66D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BAA6DEE9-BEC1-4786-9CFD-9C4FFF66DC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06DACC-8299-4DC2-ADA5-81495FE35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7B06DACC-8299-4DC2-ADA5-81495FE35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7B06DACC-8299-4DC2-ADA5-81495FE35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7B06DACC-8299-4DC2-ADA5-81495FE35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B9A966-F61F-46C7-A7A5-6A0138C29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4EB9A966-F61F-46C7-A7A5-6A0138C29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4EB9A966-F61F-46C7-A7A5-6A0138C29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4EB9A966-F61F-46C7-A7A5-6A0138C29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E64E14-98E6-47BD-B3A7-2A62EE43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E7E64E14-98E6-47BD-B3A7-2A62EE43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E7E64E14-98E6-47BD-B3A7-2A62EE43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7E64E14-98E6-47BD-B3A7-2A62EE433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7AD5EA-4128-429E-809D-3572ABFEC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0E7AD5EA-4128-429E-809D-3572ABFEC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0E7AD5EA-4128-429E-809D-3572ABFEC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dgm id="{0E7AD5EA-4128-429E-809D-3572ABFEC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E3A21A-1FE9-46ED-8310-3326A1E4D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49E3A21A-1FE9-46ED-8310-3326A1E4D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49E3A21A-1FE9-46ED-8310-3326A1E4D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49E3A21A-1FE9-46ED-8310-3326A1E4D2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32914877"/>
              </p:ext>
            </p:extLst>
          </p:nvPr>
        </p:nvGraphicFramePr>
        <p:xfrm>
          <a:off x="762000" y="457200"/>
          <a:ext cx="6781800" cy="490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40902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785EF3-6197-48AC-8738-9D5E52ADC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C8785EF3-6197-48AC-8738-9D5E52ADC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C8785EF3-6197-48AC-8738-9D5E52ADC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C8785EF3-6197-48AC-8738-9D5E52ADC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A3ED44-07A2-41F6-BC10-CEBFB6D696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8AA3ED44-07A2-41F6-BC10-CEBFB6D696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8AA3ED44-07A2-41F6-BC10-CEBFB6D696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8AA3ED44-07A2-41F6-BC10-CEBFB6D696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DB5362-DC84-4417-ADA2-36AC9938E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2FDB5362-DC84-4417-ADA2-36AC9938E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2FDB5362-DC84-4417-ADA2-36AC9938E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2FDB5362-DC84-4417-ADA2-36AC9938E9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B8C03C-A0FB-414F-AB88-684E037B3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0DB8C03C-A0FB-414F-AB88-684E037B3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0DB8C03C-A0FB-414F-AB88-684E037B3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0DB8C03C-A0FB-414F-AB88-684E037B37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DFD07A-6130-42F2-8DBA-17A9E1AF0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77DFD07A-6130-42F2-8DBA-17A9E1AF0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77DFD07A-6130-42F2-8DBA-17A9E1AF0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77DFD07A-6130-42F2-8DBA-17A9E1AF03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9DC20D-11C3-47FD-8990-4BBFFC207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469DC20D-11C3-47FD-8990-4BBFFC207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469DC20D-11C3-47FD-8990-4BBFFC207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469DC20D-11C3-47FD-8990-4BBFFC207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1A72D2-809D-4F45-B67F-3C295EF0D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1B1A72D2-809D-4F45-B67F-3C295EF0D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1B1A72D2-809D-4F45-B67F-3C295EF0D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1B1A72D2-809D-4F45-B67F-3C295EF0D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E5FBCD-F0CA-4701-886E-136315082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7FE5FBCD-F0CA-4701-886E-136315082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7FE5FBCD-F0CA-4701-886E-136315082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7FE5FBCD-F0CA-4701-886E-136315082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4C8B9A-EC44-4792-84CB-0FCE18651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D84C8B9A-EC44-4792-84CB-0FCE18651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D84C8B9A-EC44-4792-84CB-0FCE18651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D84C8B9A-EC44-4792-84CB-0FCE18651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371468-45B2-4CF9-B204-839E9DD6C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77371468-45B2-4CF9-B204-839E9DD6C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77371468-45B2-4CF9-B204-839E9DD6C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77371468-45B2-4CF9-B204-839E9DD6C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9D722-17D1-4123-A633-661362B54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7ED9D722-17D1-4123-A633-661362B54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7ED9D722-17D1-4123-A633-661362B54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7ED9D722-17D1-4123-A633-661362B54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34A914-D05A-471F-A343-9A69B4E9B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8C34A914-D05A-471F-A343-9A69B4E9B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8C34A914-D05A-471F-A343-9A69B4E9B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8C34A914-D05A-471F-A343-9A69B4E9B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8429C7-7700-42B4-A5FC-6E1B8AB4C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2E8429C7-7700-42B4-A5FC-6E1B8AB4C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2E8429C7-7700-42B4-A5FC-6E1B8AB4C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2E8429C7-7700-42B4-A5FC-6E1B8AB4C6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560" y="152400"/>
            <a:ext cx="6934200" cy="9906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990600" y="1219200"/>
            <a:ext cx="6970160" cy="144780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5" name="Left Arrow 4"/>
          <p:cNvSpPr/>
          <p:nvPr/>
        </p:nvSpPr>
        <p:spPr>
          <a:xfrm>
            <a:off x="1026560" y="2561690"/>
            <a:ext cx="6934200" cy="19812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6" name="Left Arrow 5"/>
          <p:cNvSpPr/>
          <p:nvPr/>
        </p:nvSpPr>
        <p:spPr>
          <a:xfrm>
            <a:off x="1219200" y="4572000"/>
            <a:ext cx="6741560" cy="167640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0342960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04800" y="1600200"/>
            <a:ext cx="7772400" cy="3048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  A={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1,2,3,4},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B={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2,4,6}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B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B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A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659636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ফাঁকা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বর্ণমালার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সদস্যকে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0950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800600"/>
            <a:ext cx="8382000" cy="16002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পোস্টার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পেপারে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83820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1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73228"/>
            <a:ext cx="7509553" cy="436243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90600" y="29718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304800"/>
            <a:ext cx="8229599" cy="5054601"/>
          </a:xfrm>
        </p:spPr>
      </p:pic>
      <p:sp>
        <p:nvSpPr>
          <p:cNvPr id="6" name="Rectangle 5"/>
          <p:cNvSpPr/>
          <p:nvPr/>
        </p:nvSpPr>
        <p:spPr>
          <a:xfrm>
            <a:off x="2743200" y="2819400"/>
            <a:ext cx="3200400" cy="1631216"/>
          </a:xfrm>
          <a:prstGeom prst="rect">
            <a:avLst/>
          </a:prstGeom>
        </p:spPr>
        <p:txBody>
          <a:bodyPr wrap="square">
            <a:prstTxWarp prst="textChevronInverted">
              <a:avLst/>
            </a:prstTxWarp>
            <a:spAutoFit/>
          </a:bodyPr>
          <a:lstStyle/>
          <a:p>
            <a:r>
              <a:rPr lang="en-US" sz="6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863" y="425470"/>
            <a:ext cx="8680537" cy="64325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 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r>
              <a:rPr lang="bn-IN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                 </a:t>
            </a: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সুদীপ্ত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বর্মা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      </a:t>
            </a:r>
            <a:r>
              <a:rPr lang="en-US" alt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altLang="en-US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en-US" alt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কালীরহাট</a:t>
            </a:r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altLang="en-US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en-US" alt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পাটগ্রাম,লালমনিরহাট</a:t>
            </a:r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en-US" alt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০১৭১৭২৯২১২৮ </a:t>
            </a:r>
            <a:r>
              <a:rPr lang="bn-IN" alt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alt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b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bn-IN" altLang="en-US" sz="4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altLang="en-GB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2514600" cy="2438400"/>
          </a:xfrm>
          <a:prstGeom prst="ellipse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371600"/>
            <a:ext cx="8229600" cy="40934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পরিচিতি 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9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 </a:t>
            </a:r>
            <a:r>
              <a:rPr lang="bn-IN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2/ </a:t>
            </a:r>
            <a:r>
              <a:rPr lang="bn-IN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অনুশীলনী-</a:t>
            </a: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2.1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50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  </a:t>
            </a:r>
          </a:p>
          <a:p>
            <a:pPr>
              <a:defRPr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362200"/>
            <a:ext cx="2057400" cy="18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95399"/>
            <a:ext cx="8686800" cy="4406719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2496582" y="381000"/>
            <a:ext cx="4152900" cy="707886"/>
          </a:xfrm>
          <a:prstGeom prst="rect">
            <a:avLst/>
          </a:prstGeom>
          <a:solidFill>
            <a:srgbClr val="00206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চিত্র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টি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লক্ষ্য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ea typeface="Verdana" panose="020B0604030504040204" pitchFamily="34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810000"/>
            <a:ext cx="6019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কতটি বই বিতরণ করছেন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1981200" y="381000"/>
            <a:ext cx="5029200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bn-IN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308" y="1522576"/>
            <a:ext cx="8100508" cy="411622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914400" y="1216224"/>
            <a:ext cx="7086600" cy="40934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bn-IN" sz="40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57250" indent="-857250"/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857250" indent="-857250"/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857250" indent="-857250"/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1295400" y="2286000"/>
            <a:ext cx="6172200" cy="114300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/>
            <a:r>
              <a:rPr lang="en-US" sz="44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4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en-US" sz="4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3" name="Left Arrow 2"/>
          <p:cNvSpPr/>
          <p:nvPr/>
        </p:nvSpPr>
        <p:spPr>
          <a:xfrm>
            <a:off x="1371600" y="3429000"/>
            <a:ext cx="6172200" cy="1880652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/>
            <a:r>
              <a:rPr lang="en-US" sz="36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সেটর চিহ্নগুলো লিখতে 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8153400" cy="470898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6000" b="1" u="sng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60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/set</a:t>
            </a: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 শব্দটি আমাদের সুপরিচিত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সু-সজ্ঞায়িত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সমাবেশ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সংগ্রহকে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bn-IN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bn-IN" sz="4000" dirty="0" smtClean="0"/>
              <a:t>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জার্মান গণিতবিদ জর্জ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ক্যান্টর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 সেট সম্পর্কে ধারণা প্রধান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করেন। তিনি অসীম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সেটের ধারণা দেন।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1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694" y="299621"/>
            <a:ext cx="8915400" cy="526297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 পরিচিতি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</a:p>
          <a:p>
            <a:pPr algn="just"/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itchFamily="2" charset="0"/>
              </a:rPr>
              <a:t>             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A={a,b,e,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} </a:t>
            </a:r>
            <a:r>
              <a:rPr lang="bn-IN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 সেট। </a:t>
            </a:r>
          </a:p>
          <a:p>
            <a:pPr algn="just"/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সেটের প্রত্যেক বস্তুকে সেটের উপাদান/সদস্য  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/element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বলা হয়।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সেটকে সাধারণত  ইংরেজি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cappital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litter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A,B,C..</a:t>
            </a:r>
            <a:endPara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দ্বারা প্রকাশ করা হয়।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সেটের উপাদান/সদস্যকে  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small</a:t>
            </a: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litter</a:t>
            </a: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number</a:t>
            </a: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দ্বারা প্রকাশ  </a:t>
            </a:r>
          </a:p>
          <a:p>
            <a:pPr algn="just"/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করা হয়। </a:t>
            </a:r>
            <a:endParaRPr lang="en-US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সেটের উপাদান/সদস্য কে{}এর মধ্যে অন্তর্ভুক্ত করে কমা(,) ব্যবহার করে সেট হিসেবে  প্রকাশ করা হয়।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3693</TotalTime>
  <Words>301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একক কাজ</vt:lpstr>
      <vt:lpstr>                  জোড়ায় কাজ</vt:lpstr>
      <vt:lpstr>                     মূল্যায়ন</vt:lpstr>
      <vt:lpstr>                       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Sudipta Kumar</cp:lastModifiedBy>
  <cp:revision>938</cp:revision>
  <dcterms:created xsi:type="dcterms:W3CDTF">2006-08-16T00:00:00Z</dcterms:created>
  <dcterms:modified xsi:type="dcterms:W3CDTF">2020-03-21T07:15:01Z</dcterms:modified>
</cp:coreProperties>
</file>