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5" r:id="rId6"/>
    <p:sldId id="261" r:id="rId7"/>
    <p:sldId id="260" r:id="rId8"/>
    <p:sldId id="276" r:id="rId9"/>
    <p:sldId id="267" r:id="rId10"/>
    <p:sldId id="266" r:id="rId11"/>
    <p:sldId id="268" r:id="rId12"/>
    <p:sldId id="270" r:id="rId13"/>
    <p:sldId id="271" r:id="rId14"/>
    <p:sldId id="269" r:id="rId15"/>
    <p:sldId id="262" r:id="rId16"/>
    <p:sldId id="263" r:id="rId17"/>
    <p:sldId id="264"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773" autoAdjust="0"/>
    <p:restoredTop sz="94660"/>
  </p:normalViewPr>
  <p:slideViewPr>
    <p:cSldViewPr>
      <p:cViewPr varScale="1">
        <p:scale>
          <a:sx n="71" d="100"/>
          <a:sy n="71" d="100"/>
        </p:scale>
        <p:origin x="-42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64DA83-617C-4FD4-846D-FE4115A0BDF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9C83C366-8558-4282-A66D-D2B8B7FD91D3}">
      <dgm:prSet phldrT="[Text]" custT="1"/>
      <dgm:spPr>
        <a:solidFill>
          <a:srgbClr val="00B050"/>
        </a:solidFill>
      </dgm:spPr>
      <dgm:t>
        <a:bodyPr/>
        <a:lstStyle/>
        <a:p>
          <a:r>
            <a:rPr lang="bn-BD" sz="3200" dirty="0" smtClean="0"/>
            <a:t>২য় স্তরের খাদক</a:t>
          </a:r>
          <a:endParaRPr lang="en-US" sz="3200" dirty="0"/>
        </a:p>
      </dgm:t>
    </dgm:pt>
    <dgm:pt modelId="{C7DA119A-D237-4726-9B1F-6E82245FC545}" type="parTrans" cxnId="{F05536AD-7C4B-498F-9E3B-BF5F0FE6FFB6}">
      <dgm:prSet/>
      <dgm:spPr/>
      <dgm:t>
        <a:bodyPr/>
        <a:lstStyle/>
        <a:p>
          <a:endParaRPr lang="en-US"/>
        </a:p>
      </dgm:t>
    </dgm:pt>
    <dgm:pt modelId="{79F86190-66A9-4F9D-BB50-51A7F541150F}" type="sibTrans" cxnId="{F05536AD-7C4B-498F-9E3B-BF5F0FE6FFB6}">
      <dgm:prSet/>
      <dgm:spPr/>
      <dgm:t>
        <a:bodyPr/>
        <a:lstStyle/>
        <a:p>
          <a:endParaRPr lang="en-US"/>
        </a:p>
      </dgm:t>
    </dgm:pt>
    <dgm:pt modelId="{0FA3347C-2EED-41A6-A32D-C954ECF1F354}">
      <dgm:prSet phldrT="[Text]" custT="1"/>
      <dgm:spPr>
        <a:solidFill>
          <a:schemeClr val="accent4">
            <a:lumMod val="75000"/>
          </a:schemeClr>
        </a:solidFill>
      </dgm:spPr>
      <dgm:t>
        <a:bodyPr/>
        <a:lstStyle/>
        <a:p>
          <a:r>
            <a:rPr lang="bn-BD" sz="2400" dirty="0" smtClean="0"/>
            <a:t>৩য় স্তরের খাদক</a:t>
          </a:r>
          <a:endParaRPr lang="en-US" sz="2400" dirty="0"/>
        </a:p>
      </dgm:t>
    </dgm:pt>
    <dgm:pt modelId="{FE4CDECA-02C6-4729-ACE3-00279A867D18}" type="parTrans" cxnId="{D484C035-5130-47D0-9262-22235BBEEF91}">
      <dgm:prSet/>
      <dgm:spPr/>
      <dgm:t>
        <a:bodyPr/>
        <a:lstStyle/>
        <a:p>
          <a:endParaRPr lang="en-US"/>
        </a:p>
      </dgm:t>
    </dgm:pt>
    <dgm:pt modelId="{6B21251C-5503-4A58-BCE0-367F2249CBDD}" type="sibTrans" cxnId="{D484C035-5130-47D0-9262-22235BBEEF91}">
      <dgm:prSet/>
      <dgm:spPr/>
      <dgm:t>
        <a:bodyPr/>
        <a:lstStyle/>
        <a:p>
          <a:endParaRPr lang="en-US"/>
        </a:p>
      </dgm:t>
    </dgm:pt>
    <dgm:pt modelId="{E040C5A4-B723-4EBD-BF27-4406A4D7D772}">
      <dgm:prSet phldrT="[Text]" custT="1"/>
      <dgm:spPr>
        <a:solidFill>
          <a:schemeClr val="accent6">
            <a:lumMod val="75000"/>
          </a:schemeClr>
        </a:solidFill>
      </dgm:spPr>
      <dgm:t>
        <a:bodyPr/>
        <a:lstStyle/>
        <a:p>
          <a:r>
            <a:rPr lang="bn-BD" sz="2800" dirty="0" smtClean="0"/>
            <a:t>১ম স্তরের খাদক</a:t>
          </a:r>
          <a:endParaRPr lang="en-US" sz="2800" dirty="0"/>
        </a:p>
      </dgm:t>
    </dgm:pt>
    <dgm:pt modelId="{44B524DE-F931-4831-83E5-791B44DDC85C}" type="sibTrans" cxnId="{095F471B-FC9D-4B90-9111-6B6ED0FB98B7}">
      <dgm:prSet/>
      <dgm:spPr/>
      <dgm:t>
        <a:bodyPr/>
        <a:lstStyle/>
        <a:p>
          <a:endParaRPr lang="en-US"/>
        </a:p>
      </dgm:t>
    </dgm:pt>
    <dgm:pt modelId="{4B9D98BB-B0A8-4A67-97D1-DAEE46B97765}" type="parTrans" cxnId="{095F471B-FC9D-4B90-9111-6B6ED0FB98B7}">
      <dgm:prSet/>
      <dgm:spPr/>
      <dgm:t>
        <a:bodyPr/>
        <a:lstStyle/>
        <a:p>
          <a:endParaRPr lang="en-US"/>
        </a:p>
      </dgm:t>
    </dgm:pt>
    <dgm:pt modelId="{AC15ECAF-B281-4C15-A399-AC2DB869D1C1}">
      <dgm:prSet phldrT="[Text]" custT="1"/>
      <dgm:spPr>
        <a:solidFill>
          <a:schemeClr val="tx2">
            <a:lumMod val="50000"/>
          </a:schemeClr>
        </a:solidFill>
      </dgm:spPr>
      <dgm:t>
        <a:bodyPr/>
        <a:lstStyle/>
        <a:p>
          <a:r>
            <a:rPr lang="bn-BD" sz="2800" dirty="0" smtClean="0"/>
            <a:t>উৎপাদক</a:t>
          </a:r>
          <a:endParaRPr lang="en-US" sz="2800" dirty="0"/>
        </a:p>
      </dgm:t>
    </dgm:pt>
    <dgm:pt modelId="{60F73A7F-7858-4614-B38D-801621D91456}" type="sibTrans" cxnId="{D9A7EA66-F44A-4702-9339-A6ACFA424FB9}">
      <dgm:prSet/>
      <dgm:spPr/>
      <dgm:t>
        <a:bodyPr/>
        <a:lstStyle/>
        <a:p>
          <a:endParaRPr lang="en-US"/>
        </a:p>
      </dgm:t>
    </dgm:pt>
    <dgm:pt modelId="{5AC36CED-8172-41B1-BEFB-355C5B922DA4}" type="parTrans" cxnId="{D9A7EA66-F44A-4702-9339-A6ACFA424FB9}">
      <dgm:prSet/>
      <dgm:spPr/>
      <dgm:t>
        <a:bodyPr/>
        <a:lstStyle/>
        <a:p>
          <a:endParaRPr lang="en-US"/>
        </a:p>
      </dgm:t>
    </dgm:pt>
    <dgm:pt modelId="{AC6373EB-E6DD-4BF2-BE74-554504884D43}">
      <dgm:prSet custT="1"/>
      <dgm:spPr>
        <a:solidFill>
          <a:schemeClr val="accent4">
            <a:lumMod val="60000"/>
            <a:lumOff val="40000"/>
          </a:schemeClr>
        </a:solidFill>
      </dgm:spPr>
      <dgm:t>
        <a:bodyPr/>
        <a:lstStyle/>
        <a:p>
          <a:r>
            <a:rPr lang="bn-BD" sz="3200" dirty="0" smtClean="0"/>
            <a:t>বিয়োজক</a:t>
          </a:r>
          <a:endParaRPr lang="en-US" sz="3200" dirty="0"/>
        </a:p>
      </dgm:t>
    </dgm:pt>
    <dgm:pt modelId="{3B505B4D-3E54-479F-94F6-EBEBF22BECD3}" type="parTrans" cxnId="{7C626061-8EFB-4264-A6D1-E414316351F4}">
      <dgm:prSet/>
      <dgm:spPr/>
      <dgm:t>
        <a:bodyPr/>
        <a:lstStyle/>
        <a:p>
          <a:endParaRPr lang="en-US"/>
        </a:p>
      </dgm:t>
    </dgm:pt>
    <dgm:pt modelId="{3A965FCB-44E4-4D04-8F6D-E50E51C0E345}" type="sibTrans" cxnId="{7C626061-8EFB-4264-A6D1-E414316351F4}">
      <dgm:prSet/>
      <dgm:spPr/>
      <dgm:t>
        <a:bodyPr/>
        <a:lstStyle/>
        <a:p>
          <a:endParaRPr lang="en-US"/>
        </a:p>
      </dgm:t>
    </dgm:pt>
    <dgm:pt modelId="{D71B33A7-876F-400D-8CA9-F6289804C12C}" type="pres">
      <dgm:prSet presAssocID="{B464DA83-617C-4FD4-846D-FE4115A0BDF5}" presName="cycle" presStyleCnt="0">
        <dgm:presLayoutVars>
          <dgm:dir/>
          <dgm:resizeHandles val="exact"/>
        </dgm:presLayoutVars>
      </dgm:prSet>
      <dgm:spPr/>
      <dgm:t>
        <a:bodyPr/>
        <a:lstStyle/>
        <a:p>
          <a:endParaRPr lang="en-US"/>
        </a:p>
      </dgm:t>
    </dgm:pt>
    <dgm:pt modelId="{F4DB5464-7C08-493A-99ED-0D25495D06A4}" type="pres">
      <dgm:prSet presAssocID="{AC15ECAF-B281-4C15-A399-AC2DB869D1C1}" presName="node" presStyleLbl="node1" presStyleIdx="0" presStyleCnt="5" custScaleX="123563" custRadScaleRad="96982" custRadScaleInc="5675">
        <dgm:presLayoutVars>
          <dgm:bulletEnabled val="1"/>
        </dgm:presLayoutVars>
      </dgm:prSet>
      <dgm:spPr/>
      <dgm:t>
        <a:bodyPr/>
        <a:lstStyle/>
        <a:p>
          <a:endParaRPr lang="en-US"/>
        </a:p>
      </dgm:t>
    </dgm:pt>
    <dgm:pt modelId="{72853310-70F5-4025-8375-AB636B77DEA7}" type="pres">
      <dgm:prSet presAssocID="{60F73A7F-7858-4614-B38D-801621D91456}" presName="sibTrans" presStyleLbl="sibTrans2D1" presStyleIdx="0" presStyleCnt="5"/>
      <dgm:spPr/>
      <dgm:t>
        <a:bodyPr/>
        <a:lstStyle/>
        <a:p>
          <a:endParaRPr lang="en-US"/>
        </a:p>
      </dgm:t>
    </dgm:pt>
    <dgm:pt modelId="{1FA98D33-F556-4F3D-8867-E57C95FA7CA4}" type="pres">
      <dgm:prSet presAssocID="{60F73A7F-7858-4614-B38D-801621D91456}" presName="connectorText" presStyleLbl="sibTrans2D1" presStyleIdx="0" presStyleCnt="5"/>
      <dgm:spPr/>
      <dgm:t>
        <a:bodyPr/>
        <a:lstStyle/>
        <a:p>
          <a:endParaRPr lang="en-US"/>
        </a:p>
      </dgm:t>
    </dgm:pt>
    <dgm:pt modelId="{A0056AB9-8F7D-4FAA-9B9B-629979F81435}" type="pres">
      <dgm:prSet presAssocID="{E040C5A4-B723-4EBD-BF27-4406A4D7D772}" presName="node" presStyleLbl="node1" presStyleIdx="1" presStyleCnt="5" custScaleX="123374" custRadScaleRad="110893" custRadScaleInc="4407">
        <dgm:presLayoutVars>
          <dgm:bulletEnabled val="1"/>
        </dgm:presLayoutVars>
      </dgm:prSet>
      <dgm:spPr/>
      <dgm:t>
        <a:bodyPr/>
        <a:lstStyle/>
        <a:p>
          <a:endParaRPr lang="en-US"/>
        </a:p>
      </dgm:t>
    </dgm:pt>
    <dgm:pt modelId="{AE4B0D48-F3EA-4E1C-9C6F-4AD0317F79AE}" type="pres">
      <dgm:prSet presAssocID="{44B524DE-F931-4831-83E5-791B44DDC85C}" presName="sibTrans" presStyleLbl="sibTrans2D1" presStyleIdx="1" presStyleCnt="5"/>
      <dgm:spPr/>
      <dgm:t>
        <a:bodyPr/>
        <a:lstStyle/>
        <a:p>
          <a:endParaRPr lang="en-US"/>
        </a:p>
      </dgm:t>
    </dgm:pt>
    <dgm:pt modelId="{8A78F709-36A5-4D13-BEBA-64E6CF5745ED}" type="pres">
      <dgm:prSet presAssocID="{44B524DE-F931-4831-83E5-791B44DDC85C}" presName="connectorText" presStyleLbl="sibTrans2D1" presStyleIdx="1" presStyleCnt="5"/>
      <dgm:spPr/>
      <dgm:t>
        <a:bodyPr/>
        <a:lstStyle/>
        <a:p>
          <a:endParaRPr lang="en-US"/>
        </a:p>
      </dgm:t>
    </dgm:pt>
    <dgm:pt modelId="{1AE44419-2CF6-49E2-89C9-AB982EC2CA04}" type="pres">
      <dgm:prSet presAssocID="{9C83C366-8558-4282-A66D-D2B8B7FD91D3}" presName="node" presStyleLbl="node1" presStyleIdx="2" presStyleCnt="5" custScaleX="132888">
        <dgm:presLayoutVars>
          <dgm:bulletEnabled val="1"/>
        </dgm:presLayoutVars>
      </dgm:prSet>
      <dgm:spPr/>
      <dgm:t>
        <a:bodyPr/>
        <a:lstStyle/>
        <a:p>
          <a:endParaRPr lang="en-US"/>
        </a:p>
      </dgm:t>
    </dgm:pt>
    <dgm:pt modelId="{D06B18DF-9567-4A5A-AB29-1D77C8633717}" type="pres">
      <dgm:prSet presAssocID="{79F86190-66A9-4F9D-BB50-51A7F541150F}" presName="sibTrans" presStyleLbl="sibTrans2D1" presStyleIdx="2" presStyleCnt="5"/>
      <dgm:spPr/>
      <dgm:t>
        <a:bodyPr/>
        <a:lstStyle/>
        <a:p>
          <a:endParaRPr lang="en-US"/>
        </a:p>
      </dgm:t>
    </dgm:pt>
    <dgm:pt modelId="{2FBA4CAD-AB3E-4F01-BE2D-F1462EEDAAAC}" type="pres">
      <dgm:prSet presAssocID="{79F86190-66A9-4F9D-BB50-51A7F541150F}" presName="connectorText" presStyleLbl="sibTrans2D1" presStyleIdx="2" presStyleCnt="5"/>
      <dgm:spPr/>
      <dgm:t>
        <a:bodyPr/>
        <a:lstStyle/>
        <a:p>
          <a:endParaRPr lang="en-US"/>
        </a:p>
      </dgm:t>
    </dgm:pt>
    <dgm:pt modelId="{C2BE6D61-198C-4F5B-9801-00E2A4F0081B}" type="pres">
      <dgm:prSet presAssocID="{0FA3347C-2EED-41A6-A32D-C954ECF1F354}" presName="node" presStyleLbl="node1" presStyleIdx="3" presStyleCnt="5" custScaleX="147907" custRadScaleRad="110373" custRadScaleInc="25143">
        <dgm:presLayoutVars>
          <dgm:bulletEnabled val="1"/>
        </dgm:presLayoutVars>
      </dgm:prSet>
      <dgm:spPr/>
      <dgm:t>
        <a:bodyPr/>
        <a:lstStyle/>
        <a:p>
          <a:endParaRPr lang="en-US"/>
        </a:p>
      </dgm:t>
    </dgm:pt>
    <dgm:pt modelId="{5D96E76C-5C10-475A-9634-17759F60E166}" type="pres">
      <dgm:prSet presAssocID="{6B21251C-5503-4A58-BCE0-367F2249CBDD}" presName="sibTrans" presStyleLbl="sibTrans2D1" presStyleIdx="3" presStyleCnt="5"/>
      <dgm:spPr/>
      <dgm:t>
        <a:bodyPr/>
        <a:lstStyle/>
        <a:p>
          <a:endParaRPr lang="en-US"/>
        </a:p>
      </dgm:t>
    </dgm:pt>
    <dgm:pt modelId="{29417E7F-B446-44D3-BC6E-D59063BAED18}" type="pres">
      <dgm:prSet presAssocID="{6B21251C-5503-4A58-BCE0-367F2249CBDD}" presName="connectorText" presStyleLbl="sibTrans2D1" presStyleIdx="3" presStyleCnt="5"/>
      <dgm:spPr/>
      <dgm:t>
        <a:bodyPr/>
        <a:lstStyle/>
        <a:p>
          <a:endParaRPr lang="en-US"/>
        </a:p>
      </dgm:t>
    </dgm:pt>
    <dgm:pt modelId="{542B578B-9B7A-44EC-B315-316890DA433C}" type="pres">
      <dgm:prSet presAssocID="{AC6373EB-E6DD-4BF2-BE74-554504884D43}" presName="node" presStyleLbl="node1" presStyleIdx="4" presStyleCnt="5" custScaleX="137633" custRadScaleRad="100385" custRadScaleInc="524">
        <dgm:presLayoutVars>
          <dgm:bulletEnabled val="1"/>
        </dgm:presLayoutVars>
      </dgm:prSet>
      <dgm:spPr/>
      <dgm:t>
        <a:bodyPr/>
        <a:lstStyle/>
        <a:p>
          <a:endParaRPr lang="en-US"/>
        </a:p>
      </dgm:t>
    </dgm:pt>
    <dgm:pt modelId="{6964B356-6D9C-49E8-9292-AAB988339057}" type="pres">
      <dgm:prSet presAssocID="{3A965FCB-44E4-4D04-8F6D-E50E51C0E345}" presName="sibTrans" presStyleLbl="sibTrans2D1" presStyleIdx="4" presStyleCnt="5"/>
      <dgm:spPr/>
      <dgm:t>
        <a:bodyPr/>
        <a:lstStyle/>
        <a:p>
          <a:endParaRPr lang="en-US"/>
        </a:p>
      </dgm:t>
    </dgm:pt>
    <dgm:pt modelId="{529F1061-45ED-4F6D-889D-6986F67BFA96}" type="pres">
      <dgm:prSet presAssocID="{3A965FCB-44E4-4D04-8F6D-E50E51C0E345}" presName="connectorText" presStyleLbl="sibTrans2D1" presStyleIdx="4" presStyleCnt="5"/>
      <dgm:spPr/>
      <dgm:t>
        <a:bodyPr/>
        <a:lstStyle/>
        <a:p>
          <a:endParaRPr lang="en-US"/>
        </a:p>
      </dgm:t>
    </dgm:pt>
  </dgm:ptLst>
  <dgm:cxnLst>
    <dgm:cxn modelId="{17CEADE1-B8C6-437E-831E-B479453315FF}" type="presOf" srcId="{60F73A7F-7858-4614-B38D-801621D91456}" destId="{1FA98D33-F556-4F3D-8867-E57C95FA7CA4}" srcOrd="1" destOrd="0" presId="urn:microsoft.com/office/officeart/2005/8/layout/cycle2"/>
    <dgm:cxn modelId="{095F471B-FC9D-4B90-9111-6B6ED0FB98B7}" srcId="{B464DA83-617C-4FD4-846D-FE4115A0BDF5}" destId="{E040C5A4-B723-4EBD-BF27-4406A4D7D772}" srcOrd="1" destOrd="0" parTransId="{4B9D98BB-B0A8-4A67-97D1-DAEE46B97765}" sibTransId="{44B524DE-F931-4831-83E5-791B44DDC85C}"/>
    <dgm:cxn modelId="{7C626061-8EFB-4264-A6D1-E414316351F4}" srcId="{B464DA83-617C-4FD4-846D-FE4115A0BDF5}" destId="{AC6373EB-E6DD-4BF2-BE74-554504884D43}" srcOrd="4" destOrd="0" parTransId="{3B505B4D-3E54-479F-94F6-EBEBF22BECD3}" sibTransId="{3A965FCB-44E4-4D04-8F6D-E50E51C0E345}"/>
    <dgm:cxn modelId="{C95DFEA4-D89B-4C2F-9062-6CAA41EA02B6}" type="presOf" srcId="{E040C5A4-B723-4EBD-BF27-4406A4D7D772}" destId="{A0056AB9-8F7D-4FAA-9B9B-629979F81435}" srcOrd="0" destOrd="0" presId="urn:microsoft.com/office/officeart/2005/8/layout/cycle2"/>
    <dgm:cxn modelId="{17E24E7B-DEDD-4884-BA84-18DCBFC5C953}" type="presOf" srcId="{60F73A7F-7858-4614-B38D-801621D91456}" destId="{72853310-70F5-4025-8375-AB636B77DEA7}" srcOrd="0" destOrd="0" presId="urn:microsoft.com/office/officeart/2005/8/layout/cycle2"/>
    <dgm:cxn modelId="{A941C333-F3C1-413D-BCE3-0E1A4D99C5DB}" type="presOf" srcId="{3A965FCB-44E4-4D04-8F6D-E50E51C0E345}" destId="{529F1061-45ED-4F6D-889D-6986F67BFA96}" srcOrd="1" destOrd="0" presId="urn:microsoft.com/office/officeart/2005/8/layout/cycle2"/>
    <dgm:cxn modelId="{F05536AD-7C4B-498F-9E3B-BF5F0FE6FFB6}" srcId="{B464DA83-617C-4FD4-846D-FE4115A0BDF5}" destId="{9C83C366-8558-4282-A66D-D2B8B7FD91D3}" srcOrd="2" destOrd="0" parTransId="{C7DA119A-D237-4726-9B1F-6E82245FC545}" sibTransId="{79F86190-66A9-4F9D-BB50-51A7F541150F}"/>
    <dgm:cxn modelId="{D9A7EA66-F44A-4702-9339-A6ACFA424FB9}" srcId="{B464DA83-617C-4FD4-846D-FE4115A0BDF5}" destId="{AC15ECAF-B281-4C15-A399-AC2DB869D1C1}" srcOrd="0" destOrd="0" parTransId="{5AC36CED-8172-41B1-BEFB-355C5B922DA4}" sibTransId="{60F73A7F-7858-4614-B38D-801621D91456}"/>
    <dgm:cxn modelId="{14B44DA3-4ED2-4BCC-9019-013F2127B613}" type="presOf" srcId="{9C83C366-8558-4282-A66D-D2B8B7FD91D3}" destId="{1AE44419-2CF6-49E2-89C9-AB982EC2CA04}" srcOrd="0" destOrd="0" presId="urn:microsoft.com/office/officeart/2005/8/layout/cycle2"/>
    <dgm:cxn modelId="{6170E999-1F05-49A5-980C-06073FB94419}" type="presOf" srcId="{6B21251C-5503-4A58-BCE0-367F2249CBDD}" destId="{5D96E76C-5C10-475A-9634-17759F60E166}" srcOrd="0" destOrd="0" presId="urn:microsoft.com/office/officeart/2005/8/layout/cycle2"/>
    <dgm:cxn modelId="{1B3B6701-3C4E-4FFD-AA47-A2B29F5F8A01}" type="presOf" srcId="{79F86190-66A9-4F9D-BB50-51A7F541150F}" destId="{D06B18DF-9567-4A5A-AB29-1D77C8633717}" srcOrd="0" destOrd="0" presId="urn:microsoft.com/office/officeart/2005/8/layout/cycle2"/>
    <dgm:cxn modelId="{F9DE2834-F7AB-45C7-AD35-7528E46246AC}" type="presOf" srcId="{AC15ECAF-B281-4C15-A399-AC2DB869D1C1}" destId="{F4DB5464-7C08-493A-99ED-0D25495D06A4}" srcOrd="0" destOrd="0" presId="urn:microsoft.com/office/officeart/2005/8/layout/cycle2"/>
    <dgm:cxn modelId="{F461B3D7-2DD1-445F-BFD6-70828DADE61E}" type="presOf" srcId="{79F86190-66A9-4F9D-BB50-51A7F541150F}" destId="{2FBA4CAD-AB3E-4F01-BE2D-F1462EEDAAAC}" srcOrd="1" destOrd="0" presId="urn:microsoft.com/office/officeart/2005/8/layout/cycle2"/>
    <dgm:cxn modelId="{6BB7B58F-92D7-4D27-827D-133BE0645B95}" type="presOf" srcId="{B464DA83-617C-4FD4-846D-FE4115A0BDF5}" destId="{D71B33A7-876F-400D-8CA9-F6289804C12C}" srcOrd="0" destOrd="0" presId="urn:microsoft.com/office/officeart/2005/8/layout/cycle2"/>
    <dgm:cxn modelId="{2F346F14-66B7-42B7-B13F-A0BD962815BB}" type="presOf" srcId="{6B21251C-5503-4A58-BCE0-367F2249CBDD}" destId="{29417E7F-B446-44D3-BC6E-D59063BAED18}" srcOrd="1" destOrd="0" presId="urn:microsoft.com/office/officeart/2005/8/layout/cycle2"/>
    <dgm:cxn modelId="{65FD37EF-C19B-4343-9B19-BFDE1EB850A3}" type="presOf" srcId="{0FA3347C-2EED-41A6-A32D-C954ECF1F354}" destId="{C2BE6D61-198C-4F5B-9801-00E2A4F0081B}" srcOrd="0" destOrd="0" presId="urn:microsoft.com/office/officeart/2005/8/layout/cycle2"/>
    <dgm:cxn modelId="{D484C035-5130-47D0-9262-22235BBEEF91}" srcId="{B464DA83-617C-4FD4-846D-FE4115A0BDF5}" destId="{0FA3347C-2EED-41A6-A32D-C954ECF1F354}" srcOrd="3" destOrd="0" parTransId="{FE4CDECA-02C6-4729-ACE3-00279A867D18}" sibTransId="{6B21251C-5503-4A58-BCE0-367F2249CBDD}"/>
    <dgm:cxn modelId="{A6DE0C98-F4AE-48F7-923C-F2DCED892C5A}" type="presOf" srcId="{3A965FCB-44E4-4D04-8F6D-E50E51C0E345}" destId="{6964B356-6D9C-49E8-9292-AAB988339057}" srcOrd="0" destOrd="0" presId="urn:microsoft.com/office/officeart/2005/8/layout/cycle2"/>
    <dgm:cxn modelId="{C31C416D-1DDC-48F9-A1FB-370577B68AF8}" type="presOf" srcId="{44B524DE-F931-4831-83E5-791B44DDC85C}" destId="{AE4B0D48-F3EA-4E1C-9C6F-4AD0317F79AE}" srcOrd="0" destOrd="0" presId="urn:microsoft.com/office/officeart/2005/8/layout/cycle2"/>
    <dgm:cxn modelId="{F3C5E4CC-0FDB-4646-8731-E408B18AD1A8}" type="presOf" srcId="{44B524DE-F931-4831-83E5-791B44DDC85C}" destId="{8A78F709-36A5-4D13-BEBA-64E6CF5745ED}" srcOrd="1" destOrd="0" presId="urn:microsoft.com/office/officeart/2005/8/layout/cycle2"/>
    <dgm:cxn modelId="{D855A4B0-BC1D-4A85-97BF-858197AFBA3F}" type="presOf" srcId="{AC6373EB-E6DD-4BF2-BE74-554504884D43}" destId="{542B578B-9B7A-44EC-B315-316890DA433C}" srcOrd="0" destOrd="0" presId="urn:microsoft.com/office/officeart/2005/8/layout/cycle2"/>
    <dgm:cxn modelId="{1BCAEF29-B14D-4024-B85A-E964309456B3}" type="presParOf" srcId="{D71B33A7-876F-400D-8CA9-F6289804C12C}" destId="{F4DB5464-7C08-493A-99ED-0D25495D06A4}" srcOrd="0" destOrd="0" presId="urn:microsoft.com/office/officeart/2005/8/layout/cycle2"/>
    <dgm:cxn modelId="{6BEBCEC6-31B8-4DE0-9930-DE71555DC775}" type="presParOf" srcId="{D71B33A7-876F-400D-8CA9-F6289804C12C}" destId="{72853310-70F5-4025-8375-AB636B77DEA7}" srcOrd="1" destOrd="0" presId="urn:microsoft.com/office/officeart/2005/8/layout/cycle2"/>
    <dgm:cxn modelId="{3D71730E-EBE1-4FCB-8BD7-8AC9936129C3}" type="presParOf" srcId="{72853310-70F5-4025-8375-AB636B77DEA7}" destId="{1FA98D33-F556-4F3D-8867-E57C95FA7CA4}" srcOrd="0" destOrd="0" presId="urn:microsoft.com/office/officeart/2005/8/layout/cycle2"/>
    <dgm:cxn modelId="{2F0DA24B-AAB9-483D-ACFE-FE3704B3730F}" type="presParOf" srcId="{D71B33A7-876F-400D-8CA9-F6289804C12C}" destId="{A0056AB9-8F7D-4FAA-9B9B-629979F81435}" srcOrd="2" destOrd="0" presId="urn:microsoft.com/office/officeart/2005/8/layout/cycle2"/>
    <dgm:cxn modelId="{131681C4-FEBF-436A-9DDE-FFF246280A42}" type="presParOf" srcId="{D71B33A7-876F-400D-8CA9-F6289804C12C}" destId="{AE4B0D48-F3EA-4E1C-9C6F-4AD0317F79AE}" srcOrd="3" destOrd="0" presId="urn:microsoft.com/office/officeart/2005/8/layout/cycle2"/>
    <dgm:cxn modelId="{9B45442B-F353-477B-B5E5-70CBD47EAB17}" type="presParOf" srcId="{AE4B0D48-F3EA-4E1C-9C6F-4AD0317F79AE}" destId="{8A78F709-36A5-4D13-BEBA-64E6CF5745ED}" srcOrd="0" destOrd="0" presId="urn:microsoft.com/office/officeart/2005/8/layout/cycle2"/>
    <dgm:cxn modelId="{62FBB60A-85C1-4ACB-9F7D-F52F4402F529}" type="presParOf" srcId="{D71B33A7-876F-400D-8CA9-F6289804C12C}" destId="{1AE44419-2CF6-49E2-89C9-AB982EC2CA04}" srcOrd="4" destOrd="0" presId="urn:microsoft.com/office/officeart/2005/8/layout/cycle2"/>
    <dgm:cxn modelId="{10EA4CF2-52CB-4657-943C-7C471E91A582}" type="presParOf" srcId="{D71B33A7-876F-400D-8CA9-F6289804C12C}" destId="{D06B18DF-9567-4A5A-AB29-1D77C8633717}" srcOrd="5" destOrd="0" presId="urn:microsoft.com/office/officeart/2005/8/layout/cycle2"/>
    <dgm:cxn modelId="{AB706EAF-4783-4664-8235-B4C3F57B6DA0}" type="presParOf" srcId="{D06B18DF-9567-4A5A-AB29-1D77C8633717}" destId="{2FBA4CAD-AB3E-4F01-BE2D-F1462EEDAAAC}" srcOrd="0" destOrd="0" presId="urn:microsoft.com/office/officeart/2005/8/layout/cycle2"/>
    <dgm:cxn modelId="{8B4E120C-36CE-47BA-BC71-C8020F8B3B93}" type="presParOf" srcId="{D71B33A7-876F-400D-8CA9-F6289804C12C}" destId="{C2BE6D61-198C-4F5B-9801-00E2A4F0081B}" srcOrd="6" destOrd="0" presId="urn:microsoft.com/office/officeart/2005/8/layout/cycle2"/>
    <dgm:cxn modelId="{4088BDDF-9CFF-431A-B534-F6089D32E844}" type="presParOf" srcId="{D71B33A7-876F-400D-8CA9-F6289804C12C}" destId="{5D96E76C-5C10-475A-9634-17759F60E166}" srcOrd="7" destOrd="0" presId="urn:microsoft.com/office/officeart/2005/8/layout/cycle2"/>
    <dgm:cxn modelId="{820D6193-E419-4327-945D-F814C4CCC2E8}" type="presParOf" srcId="{5D96E76C-5C10-475A-9634-17759F60E166}" destId="{29417E7F-B446-44D3-BC6E-D59063BAED18}" srcOrd="0" destOrd="0" presId="urn:microsoft.com/office/officeart/2005/8/layout/cycle2"/>
    <dgm:cxn modelId="{BC80CB13-7911-49A7-943A-BD6735218478}" type="presParOf" srcId="{D71B33A7-876F-400D-8CA9-F6289804C12C}" destId="{542B578B-9B7A-44EC-B315-316890DA433C}" srcOrd="8" destOrd="0" presId="urn:microsoft.com/office/officeart/2005/8/layout/cycle2"/>
    <dgm:cxn modelId="{2EAB66FB-0EC5-410C-ABED-D2D1F90F9342}" type="presParOf" srcId="{D71B33A7-876F-400D-8CA9-F6289804C12C}" destId="{6964B356-6D9C-49E8-9292-AAB988339057}" srcOrd="9" destOrd="0" presId="urn:microsoft.com/office/officeart/2005/8/layout/cycle2"/>
    <dgm:cxn modelId="{09DF1D91-5E48-475F-9B90-5239DA2DD221}" type="presParOf" srcId="{6964B356-6D9C-49E8-9292-AAB988339057}" destId="{529F1061-45ED-4F6D-889D-6986F67BFA96}"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AB9FCF-211F-4716-A980-744559C27CE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A4917AA4-7EE6-4CCE-A64C-E4236D37613F}">
      <dgm:prSet phldrT="[Text]" custT="1"/>
      <dgm:spPr>
        <a:solidFill>
          <a:schemeClr val="accent2">
            <a:lumMod val="60000"/>
            <a:lumOff val="40000"/>
          </a:schemeClr>
        </a:solidFill>
      </dgm:spPr>
      <dgm:t>
        <a:bodyPr/>
        <a:lstStyle/>
        <a:p>
          <a:r>
            <a:rPr lang="bn-BD" sz="2400" dirty="0" smtClean="0"/>
            <a:t>ম্যাক্রোফাইট </a:t>
          </a:r>
        </a:p>
        <a:p>
          <a:r>
            <a:rPr lang="bn-BD" sz="2400" dirty="0" smtClean="0"/>
            <a:t>ফাইটোপ্লাংটন</a:t>
          </a:r>
          <a:endParaRPr lang="en-US" sz="2400" dirty="0"/>
        </a:p>
      </dgm:t>
    </dgm:pt>
    <dgm:pt modelId="{B3C369CA-FFA7-410F-908D-1D29C2D2F39C}" type="parTrans" cxnId="{1ABF2FC4-F21A-44B2-B221-03B103A0C842}">
      <dgm:prSet/>
      <dgm:spPr/>
      <dgm:t>
        <a:bodyPr/>
        <a:lstStyle/>
        <a:p>
          <a:endParaRPr lang="en-US"/>
        </a:p>
      </dgm:t>
    </dgm:pt>
    <dgm:pt modelId="{AF119870-1EDE-4AE2-A7C4-495E6D6D56C3}" type="sibTrans" cxnId="{1ABF2FC4-F21A-44B2-B221-03B103A0C842}">
      <dgm:prSet/>
      <dgm:spPr/>
      <dgm:t>
        <a:bodyPr/>
        <a:lstStyle/>
        <a:p>
          <a:endParaRPr lang="en-US"/>
        </a:p>
      </dgm:t>
    </dgm:pt>
    <dgm:pt modelId="{F036C41B-CE75-4128-B4AF-926E399E6DD6}">
      <dgm:prSet phldrT="[Text]" custT="1"/>
      <dgm:spPr>
        <a:solidFill>
          <a:srgbClr val="92D050"/>
        </a:solidFill>
      </dgm:spPr>
      <dgm:t>
        <a:bodyPr/>
        <a:lstStyle/>
        <a:p>
          <a:r>
            <a:rPr lang="bn-BD" sz="2800" dirty="0" smtClean="0"/>
            <a:t>ভাসমান খুদে পোকা,</a:t>
          </a:r>
        </a:p>
        <a:p>
          <a:r>
            <a:rPr lang="bn-BD" sz="2800" dirty="0" smtClean="0"/>
            <a:t>জুয়োপ্লাংটন</a:t>
          </a:r>
          <a:endParaRPr lang="en-US" sz="2800" dirty="0"/>
        </a:p>
      </dgm:t>
    </dgm:pt>
    <dgm:pt modelId="{ECC40F6D-8C7C-464A-A834-E20546ADBFE1}" type="parTrans" cxnId="{8A10091A-629D-45D5-861F-310C0AE24918}">
      <dgm:prSet/>
      <dgm:spPr/>
      <dgm:t>
        <a:bodyPr/>
        <a:lstStyle/>
        <a:p>
          <a:endParaRPr lang="en-US"/>
        </a:p>
      </dgm:t>
    </dgm:pt>
    <dgm:pt modelId="{C78C2966-1CFF-4812-A260-D5B68F027425}" type="sibTrans" cxnId="{8A10091A-629D-45D5-861F-310C0AE24918}">
      <dgm:prSet/>
      <dgm:spPr/>
      <dgm:t>
        <a:bodyPr/>
        <a:lstStyle/>
        <a:p>
          <a:endParaRPr lang="en-US"/>
        </a:p>
      </dgm:t>
    </dgm:pt>
    <dgm:pt modelId="{273FACE1-325B-4DBB-815A-16907CC9CD09}">
      <dgm:prSet phldrT="[Text]" custT="1"/>
      <dgm:spPr>
        <a:solidFill>
          <a:srgbClr val="7030A0"/>
        </a:solidFill>
      </dgm:spPr>
      <dgm:t>
        <a:bodyPr/>
        <a:lstStyle/>
        <a:p>
          <a:r>
            <a:rPr lang="bn-BD" sz="2800" dirty="0" smtClean="0"/>
            <a:t>ছোট মাছ,</a:t>
          </a:r>
        </a:p>
        <a:p>
          <a:r>
            <a:rPr lang="bn-BD" sz="2800" dirty="0" smtClean="0"/>
            <a:t>ব্যাঙ</a:t>
          </a:r>
        </a:p>
        <a:p>
          <a:r>
            <a:rPr lang="bn-BD" sz="2800" dirty="0" smtClean="0"/>
            <a:t>জলজ পতঙ্গ</a:t>
          </a:r>
          <a:endParaRPr lang="en-US" sz="2800" dirty="0"/>
        </a:p>
      </dgm:t>
    </dgm:pt>
    <dgm:pt modelId="{2C692FB3-E2D5-4F49-9197-3A56252FC6F1}" type="parTrans" cxnId="{E8430078-E718-43F6-8D2F-8B33837D9417}">
      <dgm:prSet/>
      <dgm:spPr/>
      <dgm:t>
        <a:bodyPr/>
        <a:lstStyle/>
        <a:p>
          <a:endParaRPr lang="en-US"/>
        </a:p>
      </dgm:t>
    </dgm:pt>
    <dgm:pt modelId="{331E2A06-3319-43B6-BCAA-147FF797119C}" type="sibTrans" cxnId="{E8430078-E718-43F6-8D2F-8B33837D9417}">
      <dgm:prSet/>
      <dgm:spPr/>
      <dgm:t>
        <a:bodyPr/>
        <a:lstStyle/>
        <a:p>
          <a:endParaRPr lang="en-US"/>
        </a:p>
      </dgm:t>
    </dgm:pt>
    <dgm:pt modelId="{51860442-3916-48BC-9A2F-C03307B96103}">
      <dgm:prSet phldrT="[Text]" custT="1"/>
      <dgm:spPr>
        <a:solidFill>
          <a:schemeClr val="tx2">
            <a:lumMod val="50000"/>
          </a:schemeClr>
        </a:solidFill>
      </dgm:spPr>
      <dgm:t>
        <a:bodyPr/>
        <a:lstStyle/>
        <a:p>
          <a:r>
            <a:rPr lang="bn-BD" sz="2800" dirty="0" smtClean="0"/>
            <a:t>শোল,বোয়াল</a:t>
          </a:r>
          <a:endParaRPr lang="en-US" sz="2800" dirty="0"/>
        </a:p>
      </dgm:t>
    </dgm:pt>
    <dgm:pt modelId="{C447C43F-3988-4956-B599-CAF08DE2D7BA}" type="parTrans" cxnId="{0E083973-7D2B-46F9-A4FB-A94A48192EF2}">
      <dgm:prSet/>
      <dgm:spPr/>
      <dgm:t>
        <a:bodyPr/>
        <a:lstStyle/>
        <a:p>
          <a:endParaRPr lang="en-US"/>
        </a:p>
      </dgm:t>
    </dgm:pt>
    <dgm:pt modelId="{E3388911-E081-412F-BB53-AB1A195B09BE}" type="sibTrans" cxnId="{0E083973-7D2B-46F9-A4FB-A94A48192EF2}">
      <dgm:prSet/>
      <dgm:spPr/>
      <dgm:t>
        <a:bodyPr/>
        <a:lstStyle/>
        <a:p>
          <a:endParaRPr lang="en-US"/>
        </a:p>
      </dgm:t>
    </dgm:pt>
    <dgm:pt modelId="{0F3DFAE8-B86B-4FF4-B0B1-CD5FCFED130C}">
      <dgm:prSet phldrT="[Text]" custT="1"/>
      <dgm:spPr>
        <a:solidFill>
          <a:schemeClr val="bg2">
            <a:lumMod val="40000"/>
            <a:lumOff val="60000"/>
          </a:schemeClr>
        </a:solidFill>
      </dgm:spPr>
      <dgm:t>
        <a:bodyPr/>
        <a:lstStyle/>
        <a:p>
          <a:r>
            <a:rPr lang="bn-BD" sz="2800" dirty="0" smtClean="0"/>
            <a:t>ছত্রাক,ব্যাক্টেরিয়া</a:t>
          </a:r>
          <a:endParaRPr lang="en-US" sz="2800" dirty="0"/>
        </a:p>
      </dgm:t>
    </dgm:pt>
    <dgm:pt modelId="{741B77B9-3CC8-4AAB-9860-E57C772C6BBD}" type="parTrans" cxnId="{1E5FD9EA-B65B-4AEC-9497-C0F69A2FE205}">
      <dgm:prSet/>
      <dgm:spPr/>
      <dgm:t>
        <a:bodyPr/>
        <a:lstStyle/>
        <a:p>
          <a:endParaRPr lang="en-US"/>
        </a:p>
      </dgm:t>
    </dgm:pt>
    <dgm:pt modelId="{1265C2C4-9051-4CEF-977F-3EAC689E05E2}" type="sibTrans" cxnId="{1E5FD9EA-B65B-4AEC-9497-C0F69A2FE205}">
      <dgm:prSet/>
      <dgm:spPr/>
      <dgm:t>
        <a:bodyPr/>
        <a:lstStyle/>
        <a:p>
          <a:endParaRPr lang="en-US"/>
        </a:p>
      </dgm:t>
    </dgm:pt>
    <dgm:pt modelId="{2EDEF49C-FED7-4835-9670-3A59DD3EB563}" type="pres">
      <dgm:prSet presAssocID="{4FAB9FCF-211F-4716-A980-744559C27CEA}" presName="cycle" presStyleCnt="0">
        <dgm:presLayoutVars>
          <dgm:dir/>
          <dgm:resizeHandles val="exact"/>
        </dgm:presLayoutVars>
      </dgm:prSet>
      <dgm:spPr/>
      <dgm:t>
        <a:bodyPr/>
        <a:lstStyle/>
        <a:p>
          <a:endParaRPr lang="en-US"/>
        </a:p>
      </dgm:t>
    </dgm:pt>
    <dgm:pt modelId="{D432A40A-084F-470C-A2C5-A8DA2837BA2A}" type="pres">
      <dgm:prSet presAssocID="{A4917AA4-7EE6-4CCE-A64C-E4236D37613F}" presName="node" presStyleLbl="node1" presStyleIdx="0" presStyleCnt="5" custScaleX="146943" custScaleY="98797" custRadScaleRad="105099" custRadScaleInc="-1875">
        <dgm:presLayoutVars>
          <dgm:bulletEnabled val="1"/>
        </dgm:presLayoutVars>
      </dgm:prSet>
      <dgm:spPr/>
      <dgm:t>
        <a:bodyPr/>
        <a:lstStyle/>
        <a:p>
          <a:endParaRPr lang="en-US"/>
        </a:p>
      </dgm:t>
    </dgm:pt>
    <dgm:pt modelId="{1D914D49-9E44-455E-97ED-E72C17091F77}" type="pres">
      <dgm:prSet presAssocID="{AF119870-1EDE-4AE2-A7C4-495E6D6D56C3}" presName="sibTrans" presStyleLbl="sibTrans2D1" presStyleIdx="0" presStyleCnt="5"/>
      <dgm:spPr/>
      <dgm:t>
        <a:bodyPr/>
        <a:lstStyle/>
        <a:p>
          <a:endParaRPr lang="en-US"/>
        </a:p>
      </dgm:t>
    </dgm:pt>
    <dgm:pt modelId="{95B4BDE7-566B-421B-8B98-C2FB4A539721}" type="pres">
      <dgm:prSet presAssocID="{AF119870-1EDE-4AE2-A7C4-495E6D6D56C3}" presName="connectorText" presStyleLbl="sibTrans2D1" presStyleIdx="0" presStyleCnt="5"/>
      <dgm:spPr/>
      <dgm:t>
        <a:bodyPr/>
        <a:lstStyle/>
        <a:p>
          <a:endParaRPr lang="en-US"/>
        </a:p>
      </dgm:t>
    </dgm:pt>
    <dgm:pt modelId="{91855842-3EDB-4D23-B61E-1258AA34219E}" type="pres">
      <dgm:prSet presAssocID="{F036C41B-CE75-4128-B4AF-926E399E6DD6}" presName="node" presStyleLbl="node1" presStyleIdx="1" presStyleCnt="5" custScaleX="134083" custScaleY="112793" custRadScaleRad="108355" custRadScaleInc="-6453">
        <dgm:presLayoutVars>
          <dgm:bulletEnabled val="1"/>
        </dgm:presLayoutVars>
      </dgm:prSet>
      <dgm:spPr/>
      <dgm:t>
        <a:bodyPr/>
        <a:lstStyle/>
        <a:p>
          <a:endParaRPr lang="en-US"/>
        </a:p>
      </dgm:t>
    </dgm:pt>
    <dgm:pt modelId="{EAB1985A-5C36-46DE-BCF3-6910196C04AC}" type="pres">
      <dgm:prSet presAssocID="{C78C2966-1CFF-4812-A260-D5B68F027425}" presName="sibTrans" presStyleLbl="sibTrans2D1" presStyleIdx="1" presStyleCnt="5"/>
      <dgm:spPr/>
      <dgm:t>
        <a:bodyPr/>
        <a:lstStyle/>
        <a:p>
          <a:endParaRPr lang="en-US"/>
        </a:p>
      </dgm:t>
    </dgm:pt>
    <dgm:pt modelId="{0E55F4C0-CC00-402D-922A-C64CD62FF676}" type="pres">
      <dgm:prSet presAssocID="{C78C2966-1CFF-4812-A260-D5B68F027425}" presName="connectorText" presStyleLbl="sibTrans2D1" presStyleIdx="1" presStyleCnt="5"/>
      <dgm:spPr/>
      <dgm:t>
        <a:bodyPr/>
        <a:lstStyle/>
        <a:p>
          <a:endParaRPr lang="en-US"/>
        </a:p>
      </dgm:t>
    </dgm:pt>
    <dgm:pt modelId="{BEADC73D-DEDD-4843-B4E0-C74E9D2E8C54}" type="pres">
      <dgm:prSet presAssocID="{273FACE1-325B-4DBB-815A-16907CC9CD09}" presName="node" presStyleLbl="node1" presStyleIdx="2" presStyleCnt="5" custScaleX="154947" custRadScaleRad="111557" custRadScaleInc="-28082">
        <dgm:presLayoutVars>
          <dgm:bulletEnabled val="1"/>
        </dgm:presLayoutVars>
      </dgm:prSet>
      <dgm:spPr/>
      <dgm:t>
        <a:bodyPr/>
        <a:lstStyle/>
        <a:p>
          <a:endParaRPr lang="en-US"/>
        </a:p>
      </dgm:t>
    </dgm:pt>
    <dgm:pt modelId="{A402BED1-A4E6-487F-8A83-6CC5FCE05AB7}" type="pres">
      <dgm:prSet presAssocID="{331E2A06-3319-43B6-BCAA-147FF797119C}" presName="sibTrans" presStyleLbl="sibTrans2D1" presStyleIdx="2" presStyleCnt="5"/>
      <dgm:spPr/>
      <dgm:t>
        <a:bodyPr/>
        <a:lstStyle/>
        <a:p>
          <a:endParaRPr lang="en-US"/>
        </a:p>
      </dgm:t>
    </dgm:pt>
    <dgm:pt modelId="{3BAC9283-5286-401C-8BCF-53665C94A688}" type="pres">
      <dgm:prSet presAssocID="{331E2A06-3319-43B6-BCAA-147FF797119C}" presName="connectorText" presStyleLbl="sibTrans2D1" presStyleIdx="2" presStyleCnt="5"/>
      <dgm:spPr/>
      <dgm:t>
        <a:bodyPr/>
        <a:lstStyle/>
        <a:p>
          <a:endParaRPr lang="en-US"/>
        </a:p>
      </dgm:t>
    </dgm:pt>
    <dgm:pt modelId="{EEC27C58-C9DC-450B-9A18-310E15B0DC4B}" type="pres">
      <dgm:prSet presAssocID="{51860442-3916-48BC-9A2F-C03307B96103}" presName="node" presStyleLbl="node1" presStyleIdx="3" presStyleCnt="5" custScaleX="155522" custRadScaleRad="117970" custRadScaleInc="27080">
        <dgm:presLayoutVars>
          <dgm:bulletEnabled val="1"/>
        </dgm:presLayoutVars>
      </dgm:prSet>
      <dgm:spPr/>
      <dgm:t>
        <a:bodyPr/>
        <a:lstStyle/>
        <a:p>
          <a:endParaRPr lang="en-US"/>
        </a:p>
      </dgm:t>
    </dgm:pt>
    <dgm:pt modelId="{0AB953EB-E700-4E0F-BE3A-1CD1EEF035ED}" type="pres">
      <dgm:prSet presAssocID="{E3388911-E081-412F-BB53-AB1A195B09BE}" presName="sibTrans" presStyleLbl="sibTrans2D1" presStyleIdx="3" presStyleCnt="5"/>
      <dgm:spPr/>
      <dgm:t>
        <a:bodyPr/>
        <a:lstStyle/>
        <a:p>
          <a:endParaRPr lang="en-US"/>
        </a:p>
      </dgm:t>
    </dgm:pt>
    <dgm:pt modelId="{F3A75EA6-7284-42EA-AF8E-8C0E4D6C85A2}" type="pres">
      <dgm:prSet presAssocID="{E3388911-E081-412F-BB53-AB1A195B09BE}" presName="connectorText" presStyleLbl="sibTrans2D1" presStyleIdx="3" presStyleCnt="5"/>
      <dgm:spPr/>
      <dgm:t>
        <a:bodyPr/>
        <a:lstStyle/>
        <a:p>
          <a:endParaRPr lang="en-US"/>
        </a:p>
      </dgm:t>
    </dgm:pt>
    <dgm:pt modelId="{486BDAD5-5908-4DB5-9ACE-F0A3D9B03E52}" type="pres">
      <dgm:prSet presAssocID="{0F3DFAE8-B86B-4FF4-B0B1-CD5FCFED130C}" presName="node" presStyleLbl="node1" presStyleIdx="4" presStyleCnt="5" custScaleX="144415" custScaleY="113166" custRadScaleRad="104887" custRadScaleInc="-7000">
        <dgm:presLayoutVars>
          <dgm:bulletEnabled val="1"/>
        </dgm:presLayoutVars>
      </dgm:prSet>
      <dgm:spPr/>
      <dgm:t>
        <a:bodyPr/>
        <a:lstStyle/>
        <a:p>
          <a:endParaRPr lang="en-US"/>
        </a:p>
      </dgm:t>
    </dgm:pt>
    <dgm:pt modelId="{9AFB3905-CFAF-4E56-8AC5-05F5F3DF89F1}" type="pres">
      <dgm:prSet presAssocID="{1265C2C4-9051-4CEF-977F-3EAC689E05E2}" presName="sibTrans" presStyleLbl="sibTrans2D1" presStyleIdx="4" presStyleCnt="5"/>
      <dgm:spPr/>
      <dgm:t>
        <a:bodyPr/>
        <a:lstStyle/>
        <a:p>
          <a:endParaRPr lang="en-US"/>
        </a:p>
      </dgm:t>
    </dgm:pt>
    <dgm:pt modelId="{AB2E0C3F-ADCA-478C-B47B-8C222DDA8111}" type="pres">
      <dgm:prSet presAssocID="{1265C2C4-9051-4CEF-977F-3EAC689E05E2}" presName="connectorText" presStyleLbl="sibTrans2D1" presStyleIdx="4" presStyleCnt="5"/>
      <dgm:spPr/>
      <dgm:t>
        <a:bodyPr/>
        <a:lstStyle/>
        <a:p>
          <a:endParaRPr lang="en-US"/>
        </a:p>
      </dgm:t>
    </dgm:pt>
  </dgm:ptLst>
  <dgm:cxnLst>
    <dgm:cxn modelId="{FB043CC0-5E24-48E2-AE65-3E6101D6F579}" type="presOf" srcId="{331E2A06-3319-43B6-BCAA-147FF797119C}" destId="{3BAC9283-5286-401C-8BCF-53665C94A688}" srcOrd="1" destOrd="0" presId="urn:microsoft.com/office/officeart/2005/8/layout/cycle2"/>
    <dgm:cxn modelId="{C6A22DE9-610A-4B00-8833-B425700C9393}" type="presOf" srcId="{1265C2C4-9051-4CEF-977F-3EAC689E05E2}" destId="{AB2E0C3F-ADCA-478C-B47B-8C222DDA8111}" srcOrd="1" destOrd="0" presId="urn:microsoft.com/office/officeart/2005/8/layout/cycle2"/>
    <dgm:cxn modelId="{1E5FD9EA-B65B-4AEC-9497-C0F69A2FE205}" srcId="{4FAB9FCF-211F-4716-A980-744559C27CEA}" destId="{0F3DFAE8-B86B-4FF4-B0B1-CD5FCFED130C}" srcOrd="4" destOrd="0" parTransId="{741B77B9-3CC8-4AAB-9860-E57C772C6BBD}" sibTransId="{1265C2C4-9051-4CEF-977F-3EAC689E05E2}"/>
    <dgm:cxn modelId="{58D00DD7-7DA9-433C-A2BF-7043F2559FCC}" type="presOf" srcId="{C78C2966-1CFF-4812-A260-D5B68F027425}" destId="{0E55F4C0-CC00-402D-922A-C64CD62FF676}" srcOrd="1" destOrd="0" presId="urn:microsoft.com/office/officeart/2005/8/layout/cycle2"/>
    <dgm:cxn modelId="{B9579AFD-300B-42F7-BEB6-B3A2F91C0374}" type="presOf" srcId="{F036C41B-CE75-4128-B4AF-926E399E6DD6}" destId="{91855842-3EDB-4D23-B61E-1258AA34219E}" srcOrd="0" destOrd="0" presId="urn:microsoft.com/office/officeart/2005/8/layout/cycle2"/>
    <dgm:cxn modelId="{1B3BD99B-9EB9-488E-A01B-3022D810FDF6}" type="presOf" srcId="{1265C2C4-9051-4CEF-977F-3EAC689E05E2}" destId="{9AFB3905-CFAF-4E56-8AC5-05F5F3DF89F1}" srcOrd="0" destOrd="0" presId="urn:microsoft.com/office/officeart/2005/8/layout/cycle2"/>
    <dgm:cxn modelId="{1ABF2FC4-F21A-44B2-B221-03B103A0C842}" srcId="{4FAB9FCF-211F-4716-A980-744559C27CEA}" destId="{A4917AA4-7EE6-4CCE-A64C-E4236D37613F}" srcOrd="0" destOrd="0" parTransId="{B3C369CA-FFA7-410F-908D-1D29C2D2F39C}" sibTransId="{AF119870-1EDE-4AE2-A7C4-495E6D6D56C3}"/>
    <dgm:cxn modelId="{033C7BEC-AC5D-415D-8B29-30D0773820A0}" type="presOf" srcId="{E3388911-E081-412F-BB53-AB1A195B09BE}" destId="{F3A75EA6-7284-42EA-AF8E-8C0E4D6C85A2}" srcOrd="1" destOrd="0" presId="urn:microsoft.com/office/officeart/2005/8/layout/cycle2"/>
    <dgm:cxn modelId="{7297BF25-A162-4B83-90D1-24FA27E949F1}" type="presOf" srcId="{E3388911-E081-412F-BB53-AB1A195B09BE}" destId="{0AB953EB-E700-4E0F-BE3A-1CD1EEF035ED}" srcOrd="0" destOrd="0" presId="urn:microsoft.com/office/officeart/2005/8/layout/cycle2"/>
    <dgm:cxn modelId="{F7ADA265-3DFD-49AA-AD03-09855E835C6C}" type="presOf" srcId="{AF119870-1EDE-4AE2-A7C4-495E6D6D56C3}" destId="{1D914D49-9E44-455E-97ED-E72C17091F77}" srcOrd="0" destOrd="0" presId="urn:microsoft.com/office/officeart/2005/8/layout/cycle2"/>
    <dgm:cxn modelId="{6CC1E04A-D919-4709-A326-D68F04315E37}" type="presOf" srcId="{273FACE1-325B-4DBB-815A-16907CC9CD09}" destId="{BEADC73D-DEDD-4843-B4E0-C74E9D2E8C54}" srcOrd="0" destOrd="0" presId="urn:microsoft.com/office/officeart/2005/8/layout/cycle2"/>
    <dgm:cxn modelId="{DF0F072E-1B59-433E-943D-282E422B4DD8}" type="presOf" srcId="{4FAB9FCF-211F-4716-A980-744559C27CEA}" destId="{2EDEF49C-FED7-4835-9670-3A59DD3EB563}" srcOrd="0" destOrd="0" presId="urn:microsoft.com/office/officeart/2005/8/layout/cycle2"/>
    <dgm:cxn modelId="{28083D40-3E3D-40BA-9FAA-F639312D1DA6}" type="presOf" srcId="{51860442-3916-48BC-9A2F-C03307B96103}" destId="{EEC27C58-C9DC-450B-9A18-310E15B0DC4B}" srcOrd="0" destOrd="0" presId="urn:microsoft.com/office/officeart/2005/8/layout/cycle2"/>
    <dgm:cxn modelId="{BFD23DA5-DA36-47AA-9108-FB45B5C610EC}" type="presOf" srcId="{C78C2966-1CFF-4812-A260-D5B68F027425}" destId="{EAB1985A-5C36-46DE-BCF3-6910196C04AC}" srcOrd="0" destOrd="0" presId="urn:microsoft.com/office/officeart/2005/8/layout/cycle2"/>
    <dgm:cxn modelId="{0E083973-7D2B-46F9-A4FB-A94A48192EF2}" srcId="{4FAB9FCF-211F-4716-A980-744559C27CEA}" destId="{51860442-3916-48BC-9A2F-C03307B96103}" srcOrd="3" destOrd="0" parTransId="{C447C43F-3988-4956-B599-CAF08DE2D7BA}" sibTransId="{E3388911-E081-412F-BB53-AB1A195B09BE}"/>
    <dgm:cxn modelId="{8A10091A-629D-45D5-861F-310C0AE24918}" srcId="{4FAB9FCF-211F-4716-A980-744559C27CEA}" destId="{F036C41B-CE75-4128-B4AF-926E399E6DD6}" srcOrd="1" destOrd="0" parTransId="{ECC40F6D-8C7C-464A-A834-E20546ADBFE1}" sibTransId="{C78C2966-1CFF-4812-A260-D5B68F027425}"/>
    <dgm:cxn modelId="{EF051E54-4E16-4FD6-95F1-63BEA49AB2E5}" type="presOf" srcId="{A4917AA4-7EE6-4CCE-A64C-E4236D37613F}" destId="{D432A40A-084F-470C-A2C5-A8DA2837BA2A}" srcOrd="0" destOrd="0" presId="urn:microsoft.com/office/officeart/2005/8/layout/cycle2"/>
    <dgm:cxn modelId="{8D2D97AD-5459-4523-A321-3C6C21F3684B}" type="presOf" srcId="{0F3DFAE8-B86B-4FF4-B0B1-CD5FCFED130C}" destId="{486BDAD5-5908-4DB5-9ACE-F0A3D9B03E52}" srcOrd="0" destOrd="0" presId="urn:microsoft.com/office/officeart/2005/8/layout/cycle2"/>
    <dgm:cxn modelId="{03EC90F5-EF08-4418-A7B1-D5DBA6128950}" type="presOf" srcId="{AF119870-1EDE-4AE2-A7C4-495E6D6D56C3}" destId="{95B4BDE7-566B-421B-8B98-C2FB4A539721}" srcOrd="1" destOrd="0" presId="urn:microsoft.com/office/officeart/2005/8/layout/cycle2"/>
    <dgm:cxn modelId="{E8430078-E718-43F6-8D2F-8B33837D9417}" srcId="{4FAB9FCF-211F-4716-A980-744559C27CEA}" destId="{273FACE1-325B-4DBB-815A-16907CC9CD09}" srcOrd="2" destOrd="0" parTransId="{2C692FB3-E2D5-4F49-9197-3A56252FC6F1}" sibTransId="{331E2A06-3319-43B6-BCAA-147FF797119C}"/>
    <dgm:cxn modelId="{9C0DDC1D-52E2-4351-8982-B2C36AB9B4CB}" type="presOf" srcId="{331E2A06-3319-43B6-BCAA-147FF797119C}" destId="{A402BED1-A4E6-487F-8A83-6CC5FCE05AB7}" srcOrd="0" destOrd="0" presId="urn:microsoft.com/office/officeart/2005/8/layout/cycle2"/>
    <dgm:cxn modelId="{F018031C-6722-4E01-833B-43666894DC7D}" type="presParOf" srcId="{2EDEF49C-FED7-4835-9670-3A59DD3EB563}" destId="{D432A40A-084F-470C-A2C5-A8DA2837BA2A}" srcOrd="0" destOrd="0" presId="urn:microsoft.com/office/officeart/2005/8/layout/cycle2"/>
    <dgm:cxn modelId="{14CA97F7-3571-4E23-A595-A4B6C826BB37}" type="presParOf" srcId="{2EDEF49C-FED7-4835-9670-3A59DD3EB563}" destId="{1D914D49-9E44-455E-97ED-E72C17091F77}" srcOrd="1" destOrd="0" presId="urn:microsoft.com/office/officeart/2005/8/layout/cycle2"/>
    <dgm:cxn modelId="{70905105-2AF0-484A-997C-CE87AE3F071E}" type="presParOf" srcId="{1D914D49-9E44-455E-97ED-E72C17091F77}" destId="{95B4BDE7-566B-421B-8B98-C2FB4A539721}" srcOrd="0" destOrd="0" presId="urn:microsoft.com/office/officeart/2005/8/layout/cycle2"/>
    <dgm:cxn modelId="{AA636BC8-67B4-4C58-BF9F-1BC7B228C930}" type="presParOf" srcId="{2EDEF49C-FED7-4835-9670-3A59DD3EB563}" destId="{91855842-3EDB-4D23-B61E-1258AA34219E}" srcOrd="2" destOrd="0" presId="urn:microsoft.com/office/officeart/2005/8/layout/cycle2"/>
    <dgm:cxn modelId="{5EC9124D-1A0B-4FF5-A707-B89B38EB7569}" type="presParOf" srcId="{2EDEF49C-FED7-4835-9670-3A59DD3EB563}" destId="{EAB1985A-5C36-46DE-BCF3-6910196C04AC}" srcOrd="3" destOrd="0" presId="urn:microsoft.com/office/officeart/2005/8/layout/cycle2"/>
    <dgm:cxn modelId="{8D31D338-7327-4D3D-8444-6F842256D06E}" type="presParOf" srcId="{EAB1985A-5C36-46DE-BCF3-6910196C04AC}" destId="{0E55F4C0-CC00-402D-922A-C64CD62FF676}" srcOrd="0" destOrd="0" presId="urn:microsoft.com/office/officeart/2005/8/layout/cycle2"/>
    <dgm:cxn modelId="{5E150799-697F-4A14-BE14-0217049ABEA5}" type="presParOf" srcId="{2EDEF49C-FED7-4835-9670-3A59DD3EB563}" destId="{BEADC73D-DEDD-4843-B4E0-C74E9D2E8C54}" srcOrd="4" destOrd="0" presId="urn:microsoft.com/office/officeart/2005/8/layout/cycle2"/>
    <dgm:cxn modelId="{51EAEE73-80AE-4895-9B8D-D05286594F0A}" type="presParOf" srcId="{2EDEF49C-FED7-4835-9670-3A59DD3EB563}" destId="{A402BED1-A4E6-487F-8A83-6CC5FCE05AB7}" srcOrd="5" destOrd="0" presId="urn:microsoft.com/office/officeart/2005/8/layout/cycle2"/>
    <dgm:cxn modelId="{C849DF96-7F00-4F41-B40D-18BDA18B8F9C}" type="presParOf" srcId="{A402BED1-A4E6-487F-8A83-6CC5FCE05AB7}" destId="{3BAC9283-5286-401C-8BCF-53665C94A688}" srcOrd="0" destOrd="0" presId="urn:microsoft.com/office/officeart/2005/8/layout/cycle2"/>
    <dgm:cxn modelId="{1BA873CD-70B3-4AA8-8EF2-7F5AC248CCE8}" type="presParOf" srcId="{2EDEF49C-FED7-4835-9670-3A59DD3EB563}" destId="{EEC27C58-C9DC-450B-9A18-310E15B0DC4B}" srcOrd="6" destOrd="0" presId="urn:microsoft.com/office/officeart/2005/8/layout/cycle2"/>
    <dgm:cxn modelId="{2EAAACAE-B249-45B1-BB67-FA91C617FF04}" type="presParOf" srcId="{2EDEF49C-FED7-4835-9670-3A59DD3EB563}" destId="{0AB953EB-E700-4E0F-BE3A-1CD1EEF035ED}" srcOrd="7" destOrd="0" presId="urn:microsoft.com/office/officeart/2005/8/layout/cycle2"/>
    <dgm:cxn modelId="{76D9F23E-D93C-4C70-983A-69F54BBF32BD}" type="presParOf" srcId="{0AB953EB-E700-4E0F-BE3A-1CD1EEF035ED}" destId="{F3A75EA6-7284-42EA-AF8E-8C0E4D6C85A2}" srcOrd="0" destOrd="0" presId="urn:microsoft.com/office/officeart/2005/8/layout/cycle2"/>
    <dgm:cxn modelId="{0676D7B5-281C-47B5-BC60-0CA8327B3424}" type="presParOf" srcId="{2EDEF49C-FED7-4835-9670-3A59DD3EB563}" destId="{486BDAD5-5908-4DB5-9ACE-F0A3D9B03E52}" srcOrd="8" destOrd="0" presId="urn:microsoft.com/office/officeart/2005/8/layout/cycle2"/>
    <dgm:cxn modelId="{CB4C909D-5DA0-4A64-8F3F-C8D5D5B2AB9E}" type="presParOf" srcId="{2EDEF49C-FED7-4835-9670-3A59DD3EB563}" destId="{9AFB3905-CFAF-4E56-8AC5-05F5F3DF89F1}" srcOrd="9" destOrd="0" presId="urn:microsoft.com/office/officeart/2005/8/layout/cycle2"/>
    <dgm:cxn modelId="{B45C056C-5F86-4DDE-A580-85CF175E0303}" type="presParOf" srcId="{9AFB3905-CFAF-4E56-8AC5-05F5F3DF89F1}" destId="{AB2E0C3F-ADCA-478C-B47B-8C222DDA8111}"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B5464-7C08-493A-99ED-0D25495D06A4}">
      <dsp:nvSpPr>
        <dsp:cNvPr id="0" name=""/>
        <dsp:cNvSpPr/>
      </dsp:nvSpPr>
      <dsp:spPr>
        <a:xfrm>
          <a:off x="3134105" y="72017"/>
          <a:ext cx="2228725" cy="1803716"/>
        </a:xfrm>
        <a:prstGeom prst="ellipse">
          <a:avLst/>
        </a:prstGeom>
        <a:solidFill>
          <a:schemeClr val="tx2">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t>উৎপাদক</a:t>
          </a:r>
          <a:endParaRPr lang="en-US" sz="2800" kern="1200" dirty="0"/>
        </a:p>
      </dsp:txBody>
      <dsp:txXfrm>
        <a:off x="3460494" y="336165"/>
        <a:ext cx="1575947" cy="1275420"/>
      </dsp:txXfrm>
    </dsp:sp>
    <dsp:sp modelId="{72853310-70F5-4025-8375-AB636B77DEA7}">
      <dsp:nvSpPr>
        <dsp:cNvPr id="0" name=""/>
        <dsp:cNvSpPr/>
      </dsp:nvSpPr>
      <dsp:spPr>
        <a:xfrm rot="1950490">
          <a:off x="5230311" y="1419891"/>
          <a:ext cx="391332" cy="608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a:off x="5239508" y="1510095"/>
        <a:ext cx="273932" cy="365252"/>
      </dsp:txXfrm>
    </dsp:sp>
    <dsp:sp modelId="{A0056AB9-8F7D-4FAA-9B9B-629979F81435}">
      <dsp:nvSpPr>
        <dsp:cNvPr id="0" name=""/>
        <dsp:cNvSpPr/>
      </dsp:nvSpPr>
      <dsp:spPr>
        <a:xfrm>
          <a:off x="5508682" y="1584179"/>
          <a:ext cx="2225316" cy="1803716"/>
        </a:xfrm>
        <a:prstGeom prst="ellipse">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t>১ম স্তরের খাদক</a:t>
          </a:r>
          <a:endParaRPr lang="en-US" sz="2800" kern="1200" dirty="0"/>
        </a:p>
      </dsp:txBody>
      <dsp:txXfrm>
        <a:off x="5834572" y="1848327"/>
        <a:ext cx="1573536" cy="1275420"/>
      </dsp:txXfrm>
    </dsp:sp>
    <dsp:sp modelId="{AE4B0D48-F3EA-4E1C-9C6F-4AD0317F79AE}">
      <dsp:nvSpPr>
        <dsp:cNvPr id="0" name=""/>
        <dsp:cNvSpPr/>
      </dsp:nvSpPr>
      <dsp:spPr>
        <a:xfrm rot="6778800">
          <a:off x="5827494" y="3459257"/>
          <a:ext cx="504128" cy="608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rot="10800000">
        <a:off x="5932635" y="3511390"/>
        <a:ext cx="352890" cy="365252"/>
      </dsp:txXfrm>
    </dsp:sp>
    <dsp:sp modelId="{1AE44419-2CF6-49E2-89C9-AB982EC2CA04}">
      <dsp:nvSpPr>
        <dsp:cNvPr id="0" name=""/>
        <dsp:cNvSpPr/>
      </dsp:nvSpPr>
      <dsp:spPr>
        <a:xfrm>
          <a:off x="4325507" y="4171935"/>
          <a:ext cx="2396922" cy="1803716"/>
        </a:xfrm>
        <a:prstGeom prst="ellipse">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t>২য় স্তরের খাদক</a:t>
          </a:r>
          <a:endParaRPr lang="en-US" sz="3200" kern="1200" dirty="0"/>
        </a:p>
      </dsp:txBody>
      <dsp:txXfrm>
        <a:off x="4676528" y="4436083"/>
        <a:ext cx="1694880" cy="1275420"/>
      </dsp:txXfrm>
    </dsp:sp>
    <dsp:sp modelId="{D06B18DF-9567-4A5A-AB29-1D77C8633717}">
      <dsp:nvSpPr>
        <dsp:cNvPr id="0" name=""/>
        <dsp:cNvSpPr/>
      </dsp:nvSpPr>
      <dsp:spPr>
        <a:xfrm rot="10873477">
          <a:off x="3857167" y="4737327"/>
          <a:ext cx="331351" cy="608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rot="10800000">
        <a:off x="3956561" y="4860140"/>
        <a:ext cx="231946" cy="365252"/>
      </dsp:txXfrm>
    </dsp:sp>
    <dsp:sp modelId="{C2BE6D61-198C-4F5B-9801-00E2A4F0081B}">
      <dsp:nvSpPr>
        <dsp:cNvPr id="0" name=""/>
        <dsp:cNvSpPr/>
      </dsp:nvSpPr>
      <dsp:spPr>
        <a:xfrm>
          <a:off x="1033786" y="4104464"/>
          <a:ext cx="2667822" cy="1803716"/>
        </a:xfrm>
        <a:prstGeom prst="ellipse">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bn-BD" sz="2400" kern="1200" dirty="0" smtClean="0"/>
            <a:t>৩য় স্তরের খাদক</a:t>
          </a:r>
          <a:endParaRPr lang="en-US" sz="2400" kern="1200" dirty="0"/>
        </a:p>
      </dsp:txBody>
      <dsp:txXfrm>
        <a:off x="1424479" y="4368612"/>
        <a:ext cx="1886436" cy="1275420"/>
      </dsp:txXfrm>
    </dsp:sp>
    <dsp:sp modelId="{5D96E76C-5C10-475A-9634-17759F60E166}">
      <dsp:nvSpPr>
        <dsp:cNvPr id="0" name=""/>
        <dsp:cNvSpPr/>
      </dsp:nvSpPr>
      <dsp:spPr>
        <a:xfrm rot="15661824">
          <a:off x="1975273" y="3452324"/>
          <a:ext cx="390367" cy="608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rot="10800000">
        <a:off x="2042957" y="3631914"/>
        <a:ext cx="273257" cy="365252"/>
      </dsp:txXfrm>
    </dsp:sp>
    <dsp:sp modelId="{542B578B-9B7A-44EC-B315-316890DA433C}">
      <dsp:nvSpPr>
        <dsp:cNvPr id="0" name=""/>
        <dsp:cNvSpPr/>
      </dsp:nvSpPr>
      <dsp:spPr>
        <a:xfrm>
          <a:off x="728640" y="1584176"/>
          <a:ext cx="2482508" cy="1803716"/>
        </a:xfrm>
        <a:prstGeom prst="ellipse">
          <a:avLst/>
        </a:prstGeom>
        <a:solidFill>
          <a:schemeClr val="accent4">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t>বিয়োজক</a:t>
          </a:r>
          <a:endParaRPr lang="en-US" sz="3200" kern="1200" dirty="0"/>
        </a:p>
      </dsp:txBody>
      <dsp:txXfrm>
        <a:off x="1092195" y="1848324"/>
        <a:ext cx="1755398" cy="1275420"/>
      </dsp:txXfrm>
    </dsp:sp>
    <dsp:sp modelId="{6964B356-6D9C-49E8-9292-AAB988339057}">
      <dsp:nvSpPr>
        <dsp:cNvPr id="0" name=""/>
        <dsp:cNvSpPr/>
      </dsp:nvSpPr>
      <dsp:spPr>
        <a:xfrm rot="19585802">
          <a:off x="2969925" y="1412377"/>
          <a:ext cx="318294" cy="608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a:off x="2977888" y="1560528"/>
        <a:ext cx="222806" cy="3652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32A40A-084F-470C-A2C5-A8DA2837BA2A}">
      <dsp:nvSpPr>
        <dsp:cNvPr id="0" name=""/>
        <dsp:cNvSpPr/>
      </dsp:nvSpPr>
      <dsp:spPr>
        <a:xfrm>
          <a:off x="2844317" y="0"/>
          <a:ext cx="2847072" cy="1914227"/>
        </a:xfrm>
        <a:prstGeom prst="ellipse">
          <a:avLst/>
        </a:prstGeom>
        <a:solidFill>
          <a:schemeClr val="accent2">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bn-BD" sz="2400" kern="1200" dirty="0" smtClean="0"/>
            <a:t>ম্যাক্রোফাইট </a:t>
          </a:r>
        </a:p>
        <a:p>
          <a:pPr lvl="0" algn="ctr" defTabSz="1066800">
            <a:lnSpc>
              <a:spcPct val="90000"/>
            </a:lnSpc>
            <a:spcBef>
              <a:spcPct val="0"/>
            </a:spcBef>
            <a:spcAft>
              <a:spcPct val="35000"/>
            </a:spcAft>
          </a:pPr>
          <a:r>
            <a:rPr lang="bn-BD" sz="2400" kern="1200" dirty="0" smtClean="0"/>
            <a:t>ফাইটোপ্লাংটন</a:t>
          </a:r>
          <a:endParaRPr lang="en-US" sz="2400" kern="1200" dirty="0"/>
        </a:p>
      </dsp:txBody>
      <dsp:txXfrm>
        <a:off x="3261261" y="280332"/>
        <a:ext cx="2013184" cy="1353563"/>
      </dsp:txXfrm>
    </dsp:sp>
    <dsp:sp modelId="{1D914D49-9E44-455E-97ED-E72C17091F77}">
      <dsp:nvSpPr>
        <dsp:cNvPr id="0" name=""/>
        <dsp:cNvSpPr/>
      </dsp:nvSpPr>
      <dsp:spPr>
        <a:xfrm rot="1885841">
          <a:off x="5398503" y="1405192"/>
          <a:ext cx="275078" cy="6539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a:off x="5404557" y="1514460"/>
        <a:ext cx="192555" cy="392350"/>
      </dsp:txXfrm>
    </dsp:sp>
    <dsp:sp modelId="{91855842-3EDB-4D23-B61E-1258AA34219E}">
      <dsp:nvSpPr>
        <dsp:cNvPr id="0" name=""/>
        <dsp:cNvSpPr/>
      </dsp:nvSpPr>
      <dsp:spPr>
        <a:xfrm>
          <a:off x="5516064" y="1421079"/>
          <a:ext cx="2597905" cy="2185404"/>
        </a:xfrm>
        <a:prstGeom prst="ellipse">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t>ভাসমান খুদে পোকা,</a:t>
          </a:r>
        </a:p>
        <a:p>
          <a:pPr lvl="0" algn="ctr" defTabSz="1244600">
            <a:lnSpc>
              <a:spcPct val="90000"/>
            </a:lnSpc>
            <a:spcBef>
              <a:spcPct val="0"/>
            </a:spcBef>
            <a:spcAft>
              <a:spcPct val="35000"/>
            </a:spcAft>
          </a:pPr>
          <a:r>
            <a:rPr lang="bn-BD" sz="2800" kern="1200" dirty="0" smtClean="0"/>
            <a:t>জুয়োপ্লাংটন</a:t>
          </a:r>
          <a:endParaRPr lang="en-US" sz="2800" kern="1200" dirty="0"/>
        </a:p>
      </dsp:txBody>
      <dsp:txXfrm>
        <a:off x="5896518" y="1741124"/>
        <a:ext cx="1836997" cy="1545314"/>
      </dsp:txXfrm>
    </dsp:sp>
    <dsp:sp modelId="{EAB1985A-5C36-46DE-BCF3-6910196C04AC}">
      <dsp:nvSpPr>
        <dsp:cNvPr id="0" name=""/>
        <dsp:cNvSpPr/>
      </dsp:nvSpPr>
      <dsp:spPr>
        <a:xfrm rot="6027263">
          <a:off x="6326555" y="3657373"/>
          <a:ext cx="434244" cy="6539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rot="10800000">
        <a:off x="6403511" y="3724102"/>
        <a:ext cx="303971" cy="392350"/>
      </dsp:txXfrm>
    </dsp:sp>
    <dsp:sp modelId="{BEADC73D-DEDD-4843-B4E0-C74E9D2E8C54}">
      <dsp:nvSpPr>
        <dsp:cNvPr id="0" name=""/>
        <dsp:cNvSpPr/>
      </dsp:nvSpPr>
      <dsp:spPr>
        <a:xfrm>
          <a:off x="4788537" y="4392485"/>
          <a:ext cx="3002153" cy="1937535"/>
        </a:xfrm>
        <a:prstGeom prst="ellipse">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t>ছোট মাছ,</a:t>
          </a:r>
        </a:p>
        <a:p>
          <a:pPr lvl="0" algn="ctr" defTabSz="1244600">
            <a:lnSpc>
              <a:spcPct val="90000"/>
            </a:lnSpc>
            <a:spcBef>
              <a:spcPct val="0"/>
            </a:spcBef>
            <a:spcAft>
              <a:spcPct val="35000"/>
            </a:spcAft>
          </a:pPr>
          <a:r>
            <a:rPr lang="bn-BD" sz="2800" kern="1200" dirty="0" smtClean="0"/>
            <a:t>ব্যাঙ</a:t>
          </a:r>
        </a:p>
        <a:p>
          <a:pPr lvl="0" algn="ctr" defTabSz="1244600">
            <a:lnSpc>
              <a:spcPct val="90000"/>
            </a:lnSpc>
            <a:spcBef>
              <a:spcPct val="0"/>
            </a:spcBef>
            <a:spcAft>
              <a:spcPct val="35000"/>
            </a:spcAft>
          </a:pPr>
          <a:r>
            <a:rPr lang="bn-BD" sz="2800" kern="1200" dirty="0" smtClean="0"/>
            <a:t>জলজ পতঙ্গ</a:t>
          </a:r>
          <a:endParaRPr lang="en-US" sz="2800" kern="1200" dirty="0"/>
        </a:p>
      </dsp:txBody>
      <dsp:txXfrm>
        <a:off x="5228192" y="4676230"/>
        <a:ext cx="2122843" cy="1370045"/>
      </dsp:txXfrm>
    </dsp:sp>
    <dsp:sp modelId="{A402BED1-A4E6-487F-8A83-6CC5FCE05AB7}">
      <dsp:nvSpPr>
        <dsp:cNvPr id="0" name=""/>
        <dsp:cNvSpPr/>
      </dsp:nvSpPr>
      <dsp:spPr>
        <a:xfrm rot="10725416">
          <a:off x="3980938" y="5078190"/>
          <a:ext cx="571389" cy="6539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rot="10800000">
        <a:off x="4152335" y="5207115"/>
        <a:ext cx="399972" cy="392350"/>
      </dsp:txXfrm>
    </dsp:sp>
    <dsp:sp modelId="{EEC27C58-C9DC-450B-9A18-310E15B0DC4B}">
      <dsp:nvSpPr>
        <dsp:cNvPr id="0" name=""/>
        <dsp:cNvSpPr/>
      </dsp:nvSpPr>
      <dsp:spPr>
        <a:xfrm>
          <a:off x="699108" y="4481101"/>
          <a:ext cx="3013294" cy="1937535"/>
        </a:xfrm>
        <a:prstGeom prst="ellipse">
          <a:avLst/>
        </a:prstGeom>
        <a:solidFill>
          <a:schemeClr val="tx2">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t>শোল,বোয়াল</a:t>
          </a:r>
          <a:endParaRPr lang="en-US" sz="2800" kern="1200" dirty="0"/>
        </a:p>
      </dsp:txBody>
      <dsp:txXfrm>
        <a:off x="1140395" y="4764846"/>
        <a:ext cx="2130720" cy="1370045"/>
      </dsp:txXfrm>
    </dsp:sp>
    <dsp:sp modelId="{0AB953EB-E700-4E0F-BE3A-1CD1EEF035ED}">
      <dsp:nvSpPr>
        <dsp:cNvPr id="0" name=""/>
        <dsp:cNvSpPr/>
      </dsp:nvSpPr>
      <dsp:spPr>
        <a:xfrm rot="15680603">
          <a:off x="1838574" y="3846110"/>
          <a:ext cx="345585" cy="6539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rot="10800000">
        <a:off x="1898214" y="4028141"/>
        <a:ext cx="241910" cy="392350"/>
      </dsp:txXfrm>
    </dsp:sp>
    <dsp:sp modelId="{486BDAD5-5908-4DB5-9ACE-F0A3D9B03E52}">
      <dsp:nvSpPr>
        <dsp:cNvPr id="0" name=""/>
        <dsp:cNvSpPr/>
      </dsp:nvSpPr>
      <dsp:spPr>
        <a:xfrm>
          <a:off x="396043" y="1656178"/>
          <a:ext cx="2798091" cy="2192631"/>
        </a:xfrm>
        <a:prstGeom prst="ellipse">
          <a:avLst/>
        </a:prstGeom>
        <a:solidFill>
          <a:schemeClr val="bg2">
            <a:lumMod val="40000"/>
            <a:lumOff val="6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t>ছত্রাক,ব্যাক্টেরিয়া</a:t>
          </a:r>
          <a:endParaRPr lang="en-US" sz="2800" kern="1200" dirty="0"/>
        </a:p>
      </dsp:txBody>
      <dsp:txXfrm>
        <a:off x="805814" y="1977281"/>
        <a:ext cx="1978549" cy="1550425"/>
      </dsp:txXfrm>
    </dsp:sp>
    <dsp:sp modelId="{9AFB3905-CFAF-4E56-8AC5-05F5F3DF89F1}">
      <dsp:nvSpPr>
        <dsp:cNvPr id="0" name=""/>
        <dsp:cNvSpPr/>
      </dsp:nvSpPr>
      <dsp:spPr>
        <a:xfrm rot="19441082">
          <a:off x="2896832" y="1511635"/>
          <a:ext cx="313928" cy="6539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a:off x="2905816" y="1670085"/>
        <a:ext cx="219750" cy="39235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C4ECB0-A8A0-493A-B06E-DBA5097DF7F3}" type="datetimeFigureOut">
              <a:rPr lang="en-US" smtClean="0"/>
              <a:pPr/>
              <a:t>3/19/2020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B09A321-6AA8-4EAE-BD3B-7005AD0381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C4ECB0-A8A0-493A-B06E-DBA5097DF7F3}"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9A321-6AA8-4EAE-BD3B-7005AD0381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C4ECB0-A8A0-493A-B06E-DBA5097DF7F3}"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9A321-6AA8-4EAE-BD3B-7005AD0381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C4ECB0-A8A0-493A-B06E-DBA5097DF7F3}"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9A321-6AA8-4EAE-BD3B-7005AD0381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C4ECB0-A8A0-493A-B06E-DBA5097DF7F3}" type="datetimeFigureOut">
              <a:rPr lang="en-US" smtClean="0"/>
              <a:pPr/>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9A321-6AA8-4EAE-BD3B-7005AD0381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C4ECB0-A8A0-493A-B06E-DBA5097DF7F3}"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9A321-6AA8-4EAE-BD3B-7005AD0381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C4ECB0-A8A0-493A-B06E-DBA5097DF7F3}" type="datetimeFigureOut">
              <a:rPr lang="en-US" smtClean="0"/>
              <a:pPr/>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9A321-6AA8-4EAE-BD3B-7005AD0381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9C4ECB0-A8A0-493A-B06E-DBA5097DF7F3}" type="datetimeFigureOut">
              <a:rPr lang="en-US" smtClean="0"/>
              <a:pPr/>
              <a:t>3/19/2020</a:t>
            </a:fld>
            <a:endParaRPr lang="en-US"/>
          </a:p>
        </p:txBody>
      </p:sp>
      <p:sp>
        <p:nvSpPr>
          <p:cNvPr id="8" name="Slide Number Placeholder 7"/>
          <p:cNvSpPr>
            <a:spLocks noGrp="1"/>
          </p:cNvSpPr>
          <p:nvPr>
            <p:ph type="sldNum" sz="quarter" idx="11"/>
          </p:nvPr>
        </p:nvSpPr>
        <p:spPr/>
        <p:txBody>
          <a:bodyPr/>
          <a:lstStyle/>
          <a:p>
            <a:fld id="{7B09A321-6AA8-4EAE-BD3B-7005AD0381C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4ECB0-A8A0-493A-B06E-DBA5097DF7F3}" type="datetimeFigureOut">
              <a:rPr lang="en-US" smtClean="0"/>
              <a:pPr/>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9A321-6AA8-4EAE-BD3B-7005AD0381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C4ECB0-A8A0-493A-B06E-DBA5097DF7F3}"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7B09A321-6AA8-4EAE-BD3B-7005AD0381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9C4ECB0-A8A0-493A-B06E-DBA5097DF7F3}" type="datetimeFigureOut">
              <a:rPr lang="en-US" smtClean="0"/>
              <a:pPr/>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9A321-6AA8-4EAE-BD3B-7005AD0381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9C4ECB0-A8A0-493A-B06E-DBA5097DF7F3}" type="datetimeFigureOut">
              <a:rPr lang="en-US" smtClean="0"/>
              <a:pPr/>
              <a:t>3/19/2020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B09A321-6AA8-4EAE-BD3B-7005AD0381C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3528" y="145908"/>
            <a:ext cx="8568952" cy="6386630"/>
          </a:xfrm>
          <a:prstGeom prst="rect">
            <a:avLst/>
          </a:prstGeom>
        </p:spPr>
      </p:pic>
      <p:sp>
        <p:nvSpPr>
          <p:cNvPr id="12" name="TextBox 11"/>
          <p:cNvSpPr txBox="1"/>
          <p:nvPr/>
        </p:nvSpPr>
        <p:spPr>
          <a:xfrm>
            <a:off x="1727684" y="2137129"/>
            <a:ext cx="5760640" cy="2800767"/>
          </a:xfrm>
          <a:prstGeom prst="rect">
            <a:avLst/>
          </a:prstGeom>
          <a:noFill/>
        </p:spPr>
        <p:txBody>
          <a:bodyPr wrap="square" rtlCol="0">
            <a:spAutoFit/>
          </a:bodyPr>
          <a:lstStyle/>
          <a:p>
            <a:r>
              <a:rPr lang="bn-BD" sz="8800" dirty="0" smtClean="0"/>
              <a:t>    শুভেচ্ছা </a:t>
            </a:r>
            <a:r>
              <a:rPr lang="bn-BD" sz="8800" dirty="0" smtClean="0">
                <a:solidFill>
                  <a:schemeClr val="tx1">
                    <a:lumMod val="95000"/>
                  </a:schemeClr>
                </a:solidFill>
              </a:rPr>
              <a:t>সবাইকে</a:t>
            </a:r>
            <a:endParaRPr lang="en-US" sz="8800" dirty="0"/>
          </a:p>
        </p:txBody>
      </p:sp>
    </p:spTree>
    <p:extLst>
      <p:ext uri="{BB962C8B-B14F-4D97-AF65-F5344CB8AC3E}">
        <p14:creationId xmlns:p14="http://schemas.microsoft.com/office/powerpoint/2010/main" xmlns="" val="241006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 calcmode="lin" valueType="num">
                                      <p:cBhvr>
                                        <p:cTn id="14" dur="1000" fill="hold"/>
                                        <p:tgtEl>
                                          <p:spTgt spid="12"/>
                                        </p:tgtEl>
                                        <p:attrNameLst>
                                          <p:attrName>style.rotation</p:attrName>
                                        </p:attrNameLst>
                                      </p:cBhvr>
                                      <p:tavLst>
                                        <p:tav tm="0">
                                          <p:val>
                                            <p:fltVal val="90"/>
                                          </p:val>
                                        </p:tav>
                                        <p:tav tm="100000">
                                          <p:val>
                                            <p:fltVal val="0"/>
                                          </p:val>
                                        </p:tav>
                                      </p:tavLst>
                                    </p:anim>
                                    <p:animEffect transition="in" filter="fade">
                                      <p:cBhvr>
                                        <p:cTn id="1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505" y="0"/>
            <a:ext cx="5006388" cy="472514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508105" y="205918"/>
            <a:ext cx="3635896" cy="4519226"/>
          </a:xfrm>
          <a:prstGeom prst="rect">
            <a:avLst/>
          </a:prstGeom>
        </p:spPr>
      </p:pic>
      <p:sp>
        <p:nvSpPr>
          <p:cNvPr id="7" name="TextBox 6"/>
          <p:cNvSpPr txBox="1"/>
          <p:nvPr/>
        </p:nvSpPr>
        <p:spPr>
          <a:xfrm>
            <a:off x="971600" y="5013175"/>
            <a:ext cx="2880320" cy="584775"/>
          </a:xfrm>
          <a:prstGeom prst="rect">
            <a:avLst/>
          </a:prstGeom>
          <a:noFill/>
        </p:spPr>
        <p:txBody>
          <a:bodyPr wrap="square" rtlCol="0">
            <a:spAutoFit/>
          </a:bodyPr>
          <a:lstStyle/>
          <a:p>
            <a:r>
              <a:rPr lang="bn-BD" sz="3200" dirty="0" smtClean="0"/>
              <a:t>জুয়োপ্লাংটন</a:t>
            </a:r>
            <a:endParaRPr lang="en-US" sz="3200" dirty="0"/>
          </a:p>
        </p:txBody>
      </p:sp>
      <p:sp>
        <p:nvSpPr>
          <p:cNvPr id="9" name="TextBox 8"/>
          <p:cNvSpPr txBox="1"/>
          <p:nvPr/>
        </p:nvSpPr>
        <p:spPr>
          <a:xfrm>
            <a:off x="5508105" y="5013176"/>
            <a:ext cx="2952327" cy="584775"/>
          </a:xfrm>
          <a:prstGeom prst="rect">
            <a:avLst/>
          </a:prstGeom>
          <a:noFill/>
        </p:spPr>
        <p:txBody>
          <a:bodyPr wrap="square" rtlCol="0">
            <a:spAutoFit/>
          </a:bodyPr>
          <a:lstStyle/>
          <a:p>
            <a:r>
              <a:rPr lang="bn-BD" sz="3200" dirty="0" smtClean="0"/>
              <a:t>শুককীটসহ মশা</a:t>
            </a:r>
            <a:endParaRPr lang="en-US" sz="3200" dirty="0"/>
          </a:p>
        </p:txBody>
      </p:sp>
      <p:sp>
        <p:nvSpPr>
          <p:cNvPr id="10" name="TextBox 9"/>
          <p:cNvSpPr txBox="1"/>
          <p:nvPr/>
        </p:nvSpPr>
        <p:spPr>
          <a:xfrm>
            <a:off x="755576" y="5982671"/>
            <a:ext cx="6912768" cy="769441"/>
          </a:xfrm>
          <a:prstGeom prst="rect">
            <a:avLst/>
          </a:prstGeom>
          <a:noFill/>
        </p:spPr>
        <p:txBody>
          <a:bodyPr wrap="square" rtlCol="0">
            <a:spAutoFit/>
          </a:bodyPr>
          <a:lstStyle/>
          <a:p>
            <a:r>
              <a:rPr lang="bn-BD" sz="4400" dirty="0" smtClean="0"/>
              <a:t>চিত্রঃ প্রথম স্তরের খাদক</a:t>
            </a:r>
            <a:endParaRPr lang="en-US" sz="4400" dirty="0"/>
          </a:p>
        </p:txBody>
      </p:sp>
    </p:spTree>
    <p:extLst>
      <p:ext uri="{BB962C8B-B14F-4D97-AF65-F5344CB8AC3E}">
        <p14:creationId xmlns:p14="http://schemas.microsoft.com/office/powerpoint/2010/main" xmlns="" val="290008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504" y="240932"/>
            <a:ext cx="4311440" cy="4052164"/>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604278" y="240932"/>
            <a:ext cx="4424781" cy="4052164"/>
          </a:xfrm>
          <a:prstGeom prst="rect">
            <a:avLst/>
          </a:prstGeom>
        </p:spPr>
      </p:pic>
      <p:sp>
        <p:nvSpPr>
          <p:cNvPr id="14" name="TextBox 13"/>
          <p:cNvSpPr txBox="1"/>
          <p:nvPr/>
        </p:nvSpPr>
        <p:spPr>
          <a:xfrm>
            <a:off x="580958" y="4457573"/>
            <a:ext cx="3096344" cy="707886"/>
          </a:xfrm>
          <a:prstGeom prst="rect">
            <a:avLst/>
          </a:prstGeom>
          <a:noFill/>
        </p:spPr>
        <p:txBody>
          <a:bodyPr wrap="square" rtlCol="0">
            <a:spAutoFit/>
          </a:bodyPr>
          <a:lstStyle/>
          <a:p>
            <a:r>
              <a:rPr lang="bn-BD" sz="3600" dirty="0" smtClean="0"/>
              <a:t>     </a:t>
            </a:r>
            <a:r>
              <a:rPr lang="bn-BD" sz="4000" dirty="0" smtClean="0"/>
              <a:t>ব্যাঙ</a:t>
            </a:r>
            <a:endParaRPr lang="en-US" sz="4000" dirty="0"/>
          </a:p>
        </p:txBody>
      </p:sp>
      <p:sp>
        <p:nvSpPr>
          <p:cNvPr id="15" name="TextBox 14"/>
          <p:cNvSpPr txBox="1"/>
          <p:nvPr/>
        </p:nvSpPr>
        <p:spPr>
          <a:xfrm>
            <a:off x="5268496" y="4720374"/>
            <a:ext cx="3096344" cy="707886"/>
          </a:xfrm>
          <a:prstGeom prst="rect">
            <a:avLst/>
          </a:prstGeom>
          <a:noFill/>
        </p:spPr>
        <p:txBody>
          <a:bodyPr wrap="square" rtlCol="0">
            <a:spAutoFit/>
          </a:bodyPr>
          <a:lstStyle/>
          <a:p>
            <a:r>
              <a:rPr lang="bn-BD" sz="4000" dirty="0" smtClean="0"/>
              <a:t>ছোট মাছ</a:t>
            </a:r>
            <a:endParaRPr lang="en-US" sz="4000" dirty="0"/>
          </a:p>
        </p:txBody>
      </p:sp>
      <p:sp>
        <p:nvSpPr>
          <p:cNvPr id="16" name="TextBox 15"/>
          <p:cNvSpPr txBox="1"/>
          <p:nvPr/>
        </p:nvSpPr>
        <p:spPr>
          <a:xfrm>
            <a:off x="215509" y="5661248"/>
            <a:ext cx="8777538" cy="830997"/>
          </a:xfrm>
          <a:prstGeom prst="rect">
            <a:avLst/>
          </a:prstGeom>
          <a:noFill/>
        </p:spPr>
        <p:txBody>
          <a:bodyPr wrap="square" rtlCol="0">
            <a:spAutoFit/>
          </a:bodyPr>
          <a:lstStyle/>
          <a:p>
            <a:r>
              <a:rPr lang="bn-BD" sz="4800" dirty="0" smtClean="0"/>
              <a:t>   চিত্রঃ দ্বিতীয় স্তরের খাদক</a:t>
            </a:r>
            <a:endParaRPr lang="en-US" sz="4800" dirty="0"/>
          </a:p>
        </p:txBody>
      </p:sp>
    </p:spTree>
    <p:extLst>
      <p:ext uri="{BB962C8B-B14F-4D97-AF65-F5344CB8AC3E}">
        <p14:creationId xmlns:p14="http://schemas.microsoft.com/office/powerpoint/2010/main" xmlns="" val="16079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1000" fill="hold"/>
                                        <p:tgtEl>
                                          <p:spTgt spid="16"/>
                                        </p:tgtEl>
                                        <p:attrNameLst>
                                          <p:attrName>ppt_w</p:attrName>
                                        </p:attrNameLst>
                                      </p:cBhvr>
                                      <p:tavLst>
                                        <p:tav tm="0">
                                          <p:val>
                                            <p:fltVal val="0"/>
                                          </p:val>
                                        </p:tav>
                                        <p:tav tm="100000">
                                          <p:val>
                                            <p:strVal val="#ppt_w"/>
                                          </p:val>
                                        </p:tav>
                                      </p:tavLst>
                                    </p:anim>
                                    <p:anim calcmode="lin" valueType="num">
                                      <p:cBhvr>
                                        <p:cTn id="32" dur="1000" fill="hold"/>
                                        <p:tgtEl>
                                          <p:spTgt spid="16"/>
                                        </p:tgtEl>
                                        <p:attrNameLst>
                                          <p:attrName>ppt_h</p:attrName>
                                        </p:attrNameLst>
                                      </p:cBhvr>
                                      <p:tavLst>
                                        <p:tav tm="0">
                                          <p:val>
                                            <p:fltVal val="0"/>
                                          </p:val>
                                        </p:tav>
                                        <p:tav tm="100000">
                                          <p:val>
                                            <p:strVal val="#ppt_h"/>
                                          </p:val>
                                        </p:tav>
                                      </p:tavLst>
                                    </p:anim>
                                    <p:anim calcmode="lin" valueType="num">
                                      <p:cBhvr>
                                        <p:cTn id="33" dur="1000" fill="hold"/>
                                        <p:tgtEl>
                                          <p:spTgt spid="16"/>
                                        </p:tgtEl>
                                        <p:attrNameLst>
                                          <p:attrName>style.rotation</p:attrName>
                                        </p:attrNameLst>
                                      </p:cBhvr>
                                      <p:tavLst>
                                        <p:tav tm="0">
                                          <p:val>
                                            <p:fltVal val="90"/>
                                          </p:val>
                                        </p:tav>
                                        <p:tav tm="100000">
                                          <p:val>
                                            <p:fltVal val="0"/>
                                          </p:val>
                                        </p:tav>
                                      </p:tavLst>
                                    </p:anim>
                                    <p:animEffect transition="in" filter="fade">
                                      <p:cBhvr>
                                        <p:cTn id="3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8640" y="74442"/>
            <a:ext cx="8557816" cy="4362670"/>
          </a:xfrm>
          <a:prstGeom prst="rect">
            <a:avLst/>
          </a:prstGeom>
        </p:spPr>
      </p:pic>
      <p:sp>
        <p:nvSpPr>
          <p:cNvPr id="4" name="TextBox 3"/>
          <p:cNvSpPr txBox="1"/>
          <p:nvPr/>
        </p:nvSpPr>
        <p:spPr>
          <a:xfrm>
            <a:off x="1187624" y="4581128"/>
            <a:ext cx="4503779" cy="923330"/>
          </a:xfrm>
          <a:prstGeom prst="rect">
            <a:avLst/>
          </a:prstGeom>
          <a:noFill/>
        </p:spPr>
        <p:txBody>
          <a:bodyPr wrap="square" rtlCol="0">
            <a:spAutoFit/>
          </a:bodyPr>
          <a:lstStyle/>
          <a:p>
            <a:r>
              <a:rPr lang="bn-BD" sz="5400" dirty="0" smtClean="0"/>
              <a:t>চিত্রঃশোল মাছ</a:t>
            </a:r>
            <a:endParaRPr lang="en-US" sz="5400" dirty="0"/>
          </a:p>
        </p:txBody>
      </p:sp>
      <p:sp>
        <p:nvSpPr>
          <p:cNvPr id="5" name="TextBox 4"/>
          <p:cNvSpPr txBox="1"/>
          <p:nvPr/>
        </p:nvSpPr>
        <p:spPr>
          <a:xfrm>
            <a:off x="1475656" y="5949280"/>
            <a:ext cx="6336704" cy="923330"/>
          </a:xfrm>
          <a:prstGeom prst="rect">
            <a:avLst/>
          </a:prstGeom>
          <a:noFill/>
        </p:spPr>
        <p:txBody>
          <a:bodyPr wrap="square" rtlCol="0">
            <a:spAutoFit/>
          </a:bodyPr>
          <a:lstStyle/>
          <a:p>
            <a:r>
              <a:rPr lang="bn-BD" sz="5400" dirty="0" smtClean="0"/>
              <a:t>তৃতীয় স্তরের খাদক</a:t>
            </a:r>
            <a:endParaRPr lang="en-US" sz="5400" dirty="0"/>
          </a:p>
        </p:txBody>
      </p:sp>
    </p:spTree>
    <p:extLst>
      <p:ext uri="{BB962C8B-B14F-4D97-AF65-F5344CB8AC3E}">
        <p14:creationId xmlns:p14="http://schemas.microsoft.com/office/powerpoint/2010/main" xmlns="" val="184418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style.rotation</p:attrName>
                                        </p:attrNameLst>
                                      </p:cBhvr>
                                      <p:tavLst>
                                        <p:tav tm="0">
                                          <p:val>
                                            <p:fltVal val="90"/>
                                          </p:val>
                                        </p:tav>
                                        <p:tav tm="100000">
                                          <p:val>
                                            <p:fltVal val="0"/>
                                          </p:val>
                                        </p:tav>
                                      </p:tavLst>
                                    </p:anim>
                                    <p:animEffect transition="in" filter="fade">
                                      <p:cBhvr>
                                        <p:cTn id="2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9512" y="332656"/>
            <a:ext cx="8856984" cy="4464496"/>
          </a:xfrm>
          <a:prstGeom prst="rect">
            <a:avLst/>
          </a:prstGeom>
        </p:spPr>
      </p:pic>
      <p:sp>
        <p:nvSpPr>
          <p:cNvPr id="4" name="TextBox 3"/>
          <p:cNvSpPr txBox="1"/>
          <p:nvPr/>
        </p:nvSpPr>
        <p:spPr>
          <a:xfrm>
            <a:off x="1475656" y="4947265"/>
            <a:ext cx="6120680" cy="707886"/>
          </a:xfrm>
          <a:prstGeom prst="rect">
            <a:avLst/>
          </a:prstGeom>
          <a:noFill/>
        </p:spPr>
        <p:txBody>
          <a:bodyPr wrap="square" rtlCol="0">
            <a:spAutoFit/>
          </a:bodyPr>
          <a:lstStyle/>
          <a:p>
            <a:r>
              <a:rPr lang="bn-BD" sz="4000" dirty="0" smtClean="0"/>
              <a:t>চিত্রঃ বোয়াল মাছ</a:t>
            </a:r>
            <a:endParaRPr lang="en-US" sz="4000" dirty="0"/>
          </a:p>
        </p:txBody>
      </p:sp>
      <p:sp>
        <p:nvSpPr>
          <p:cNvPr id="5" name="TextBox 4"/>
          <p:cNvSpPr txBox="1"/>
          <p:nvPr/>
        </p:nvSpPr>
        <p:spPr>
          <a:xfrm>
            <a:off x="1691680" y="5805264"/>
            <a:ext cx="5688632" cy="830997"/>
          </a:xfrm>
          <a:prstGeom prst="rect">
            <a:avLst/>
          </a:prstGeom>
          <a:noFill/>
        </p:spPr>
        <p:txBody>
          <a:bodyPr wrap="square" rtlCol="0">
            <a:spAutoFit/>
          </a:bodyPr>
          <a:lstStyle/>
          <a:p>
            <a:r>
              <a:rPr lang="bn-BD" sz="4800" dirty="0" smtClean="0"/>
              <a:t>তৃতীয় স্তরের খাদক</a:t>
            </a:r>
            <a:endParaRPr lang="en-US" sz="4800" dirty="0"/>
          </a:p>
        </p:txBody>
      </p:sp>
    </p:spTree>
    <p:extLst>
      <p:ext uri="{BB962C8B-B14F-4D97-AF65-F5344CB8AC3E}">
        <p14:creationId xmlns:p14="http://schemas.microsoft.com/office/powerpoint/2010/main" xmlns="" val="399749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anim calcmode="lin" valueType="num">
                                      <p:cBhvr>
                                        <p:cTn id="18" dur="2000" fill="hold"/>
                                        <p:tgtEl>
                                          <p:spTgt spid="5"/>
                                        </p:tgtEl>
                                        <p:attrNameLst>
                                          <p:attrName>ppt_w</p:attrName>
                                        </p:attrNameLst>
                                      </p:cBhvr>
                                      <p:tavLst>
                                        <p:tav tm="0" fmla="#ppt_w*sin(2.5*pi*$)">
                                          <p:val>
                                            <p:fltVal val="0"/>
                                          </p:val>
                                        </p:tav>
                                        <p:tav tm="100000">
                                          <p:val>
                                            <p:fltVal val="1"/>
                                          </p:val>
                                        </p:tav>
                                      </p:tavLst>
                                    </p:anim>
                                    <p:anim calcmode="lin" valueType="num">
                                      <p:cBhvr>
                                        <p:cTn id="1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0397" y="-17039"/>
            <a:ext cx="4032448" cy="373407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475989" y="192646"/>
            <a:ext cx="4553830" cy="3524386"/>
          </a:xfrm>
          <a:prstGeom prst="rect">
            <a:avLst/>
          </a:prstGeom>
        </p:spPr>
      </p:pic>
      <p:sp>
        <p:nvSpPr>
          <p:cNvPr id="6" name="TextBox 5"/>
          <p:cNvSpPr txBox="1"/>
          <p:nvPr/>
        </p:nvSpPr>
        <p:spPr>
          <a:xfrm>
            <a:off x="463047" y="3923184"/>
            <a:ext cx="3528392" cy="646331"/>
          </a:xfrm>
          <a:prstGeom prst="rect">
            <a:avLst/>
          </a:prstGeom>
          <a:noFill/>
        </p:spPr>
        <p:txBody>
          <a:bodyPr wrap="square" rtlCol="0">
            <a:spAutoFit/>
          </a:bodyPr>
          <a:lstStyle/>
          <a:p>
            <a:r>
              <a:rPr lang="bn-BD" sz="3600" dirty="0" smtClean="0"/>
              <a:t>    ব্যাক্টেরিয়া</a:t>
            </a:r>
            <a:endParaRPr lang="en-US" sz="3600" dirty="0"/>
          </a:p>
        </p:txBody>
      </p:sp>
      <p:sp>
        <p:nvSpPr>
          <p:cNvPr id="7" name="TextBox 6"/>
          <p:cNvSpPr txBox="1"/>
          <p:nvPr/>
        </p:nvSpPr>
        <p:spPr>
          <a:xfrm>
            <a:off x="5292079" y="3923184"/>
            <a:ext cx="3737739" cy="707886"/>
          </a:xfrm>
          <a:prstGeom prst="rect">
            <a:avLst/>
          </a:prstGeom>
          <a:noFill/>
        </p:spPr>
        <p:txBody>
          <a:bodyPr wrap="square" rtlCol="0">
            <a:spAutoFit/>
          </a:bodyPr>
          <a:lstStyle/>
          <a:p>
            <a:r>
              <a:rPr lang="bn-BD" sz="4000" dirty="0" smtClean="0"/>
              <a:t>    ছত্রাক</a:t>
            </a:r>
            <a:endParaRPr lang="en-US" sz="4000" dirty="0"/>
          </a:p>
        </p:txBody>
      </p:sp>
      <p:sp>
        <p:nvSpPr>
          <p:cNvPr id="8" name="TextBox 7"/>
          <p:cNvSpPr txBox="1"/>
          <p:nvPr/>
        </p:nvSpPr>
        <p:spPr>
          <a:xfrm>
            <a:off x="848848" y="5078722"/>
            <a:ext cx="7272808" cy="1015663"/>
          </a:xfrm>
          <a:prstGeom prst="rect">
            <a:avLst/>
          </a:prstGeom>
          <a:noFill/>
        </p:spPr>
        <p:txBody>
          <a:bodyPr wrap="square" rtlCol="0">
            <a:spAutoFit/>
          </a:bodyPr>
          <a:lstStyle/>
          <a:p>
            <a:r>
              <a:rPr lang="bn-BD" sz="6000" dirty="0" smtClean="0"/>
              <a:t>     চিত্রঃ বিয়োজক</a:t>
            </a:r>
            <a:endParaRPr lang="en-US" sz="6000" dirty="0"/>
          </a:p>
        </p:txBody>
      </p:sp>
    </p:spTree>
    <p:extLst>
      <p:ext uri="{BB962C8B-B14F-4D97-AF65-F5344CB8AC3E}">
        <p14:creationId xmlns:p14="http://schemas.microsoft.com/office/powerpoint/2010/main" xmlns="" val="122861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xmlns="" val="3741492153"/>
              </p:ext>
            </p:extLst>
          </p:nvPr>
        </p:nvGraphicFramePr>
        <p:xfrm>
          <a:off x="323528" y="116632"/>
          <a:ext cx="8208912"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2555776" y="6273224"/>
            <a:ext cx="4032448" cy="584775"/>
          </a:xfrm>
          <a:prstGeom prst="rect">
            <a:avLst/>
          </a:prstGeom>
          <a:noFill/>
        </p:spPr>
        <p:txBody>
          <a:bodyPr wrap="square" rtlCol="0">
            <a:spAutoFit/>
          </a:bodyPr>
          <a:lstStyle/>
          <a:p>
            <a:r>
              <a:rPr lang="bn-BD" sz="3200" dirty="0" smtClean="0"/>
              <a:t>জলজ খাদ্য শৃঙ্খল</a:t>
            </a:r>
            <a:endParaRPr lang="en-US" sz="3200" dirty="0"/>
          </a:p>
        </p:txBody>
      </p:sp>
    </p:spTree>
    <p:extLst>
      <p:ext uri="{BB962C8B-B14F-4D97-AF65-F5344CB8AC3E}">
        <p14:creationId xmlns:p14="http://schemas.microsoft.com/office/powerpoint/2010/main" xmlns="" val="18392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xmlns="" val="2506987646"/>
              </p:ext>
            </p:extLst>
          </p:nvPr>
        </p:nvGraphicFramePr>
        <p:xfrm>
          <a:off x="323528" y="404664"/>
          <a:ext cx="8496944" cy="6418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995936" y="0"/>
            <a:ext cx="1368152" cy="461665"/>
          </a:xfrm>
          <a:prstGeom prst="rect">
            <a:avLst/>
          </a:prstGeom>
          <a:noFill/>
        </p:spPr>
        <p:txBody>
          <a:bodyPr wrap="square" rtlCol="0">
            <a:spAutoFit/>
          </a:bodyPr>
          <a:lstStyle/>
          <a:p>
            <a:r>
              <a:rPr lang="bn-BD" sz="2400" dirty="0" smtClean="0"/>
              <a:t>উৎপাদক</a:t>
            </a:r>
            <a:endParaRPr lang="en-US" sz="2400" dirty="0"/>
          </a:p>
        </p:txBody>
      </p:sp>
    </p:spTree>
    <p:extLst>
      <p:ext uri="{BB962C8B-B14F-4D97-AF65-F5344CB8AC3E}">
        <p14:creationId xmlns:p14="http://schemas.microsoft.com/office/powerpoint/2010/main" xmlns="" val="265292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0"/>
            <a:ext cx="4608512" cy="1200329"/>
          </a:xfrm>
          <a:prstGeom prst="rect">
            <a:avLst/>
          </a:prstGeom>
          <a:noFill/>
        </p:spPr>
        <p:txBody>
          <a:bodyPr wrap="square" rtlCol="0">
            <a:spAutoFit/>
          </a:bodyPr>
          <a:lstStyle/>
          <a:p>
            <a:r>
              <a:rPr lang="bn-BD" sz="7200" dirty="0" smtClean="0"/>
              <a:t>মূল্যায়ন</a:t>
            </a:r>
            <a:endParaRPr lang="en-US" sz="7200" dirty="0"/>
          </a:p>
        </p:txBody>
      </p:sp>
      <p:sp>
        <p:nvSpPr>
          <p:cNvPr id="4" name="TextBox 3"/>
          <p:cNvSpPr txBox="1"/>
          <p:nvPr/>
        </p:nvSpPr>
        <p:spPr>
          <a:xfrm>
            <a:off x="251520" y="1916831"/>
            <a:ext cx="8892480" cy="3416320"/>
          </a:xfrm>
          <a:prstGeom prst="rect">
            <a:avLst/>
          </a:prstGeom>
          <a:noFill/>
        </p:spPr>
        <p:txBody>
          <a:bodyPr wrap="square" rtlCol="0">
            <a:spAutoFit/>
          </a:bodyPr>
          <a:lstStyle/>
          <a:p>
            <a:r>
              <a:rPr lang="en-US" sz="5400" dirty="0" smtClean="0"/>
              <a:t>•</a:t>
            </a:r>
            <a:r>
              <a:rPr lang="bn-BD" sz="5400" dirty="0" smtClean="0"/>
              <a:t>ব্যাঙ কোন স্তরের খাদক?     </a:t>
            </a:r>
          </a:p>
          <a:p>
            <a:r>
              <a:rPr lang="en-US" sz="5400" dirty="0" smtClean="0"/>
              <a:t>•</a:t>
            </a:r>
            <a:r>
              <a:rPr lang="bn-BD" sz="5400" dirty="0" smtClean="0"/>
              <a:t>কয়েকটি জলজ উৎপাদকের নাম বল? </a:t>
            </a:r>
          </a:p>
          <a:p>
            <a:r>
              <a:rPr lang="en-US" sz="5400" dirty="0" smtClean="0"/>
              <a:t>•</a:t>
            </a:r>
            <a:r>
              <a:rPr lang="bn-BD" sz="5400" dirty="0" smtClean="0"/>
              <a:t>বিয়োজক কারা? </a:t>
            </a:r>
            <a:endParaRPr lang="en-US" sz="5400" dirty="0"/>
          </a:p>
        </p:txBody>
      </p:sp>
    </p:spTree>
    <p:extLst>
      <p:ext uri="{BB962C8B-B14F-4D97-AF65-F5344CB8AC3E}">
        <p14:creationId xmlns:p14="http://schemas.microsoft.com/office/powerpoint/2010/main" xmlns="" val="278741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5855"/>
            <a:ext cx="4968552" cy="1107996"/>
          </a:xfrm>
          <a:prstGeom prst="rect">
            <a:avLst/>
          </a:prstGeom>
          <a:noFill/>
        </p:spPr>
        <p:txBody>
          <a:bodyPr wrap="square" rtlCol="0">
            <a:spAutoFit/>
          </a:bodyPr>
          <a:lstStyle/>
          <a:p>
            <a:r>
              <a:rPr lang="bn-BD" sz="6600" dirty="0" smtClean="0"/>
              <a:t>দলীয় কাজ</a:t>
            </a:r>
            <a:endParaRPr lang="en-US" sz="6600" dirty="0"/>
          </a:p>
        </p:txBody>
      </p:sp>
      <p:sp>
        <p:nvSpPr>
          <p:cNvPr id="3" name="TextBox 2"/>
          <p:cNvSpPr txBox="1"/>
          <p:nvPr/>
        </p:nvSpPr>
        <p:spPr>
          <a:xfrm>
            <a:off x="0" y="1772816"/>
            <a:ext cx="9144000" cy="769441"/>
          </a:xfrm>
          <a:prstGeom prst="rect">
            <a:avLst/>
          </a:prstGeom>
          <a:noFill/>
        </p:spPr>
        <p:txBody>
          <a:bodyPr wrap="square" rtlCol="0">
            <a:spAutoFit/>
          </a:bodyPr>
          <a:lstStyle/>
          <a:p>
            <a:r>
              <a:rPr lang="bn-BD" sz="4400" dirty="0" smtClean="0"/>
              <a:t>দল</a:t>
            </a:r>
            <a:r>
              <a:rPr lang="en-US" sz="4400" dirty="0" smtClean="0"/>
              <a:t>:</a:t>
            </a:r>
            <a:r>
              <a:rPr lang="bn-BD" sz="4400" dirty="0" smtClean="0"/>
              <a:t>    </a:t>
            </a:r>
            <a:r>
              <a:rPr lang="en-US" sz="4400" dirty="0"/>
              <a:t>A</a:t>
            </a:r>
            <a:r>
              <a:rPr lang="bn-BD" sz="4400" dirty="0" smtClean="0"/>
              <a:t>                 রোল</a:t>
            </a:r>
            <a:r>
              <a:rPr lang="en-US" sz="4400" dirty="0" smtClean="0"/>
              <a:t>:</a:t>
            </a:r>
            <a:r>
              <a:rPr lang="bn-BD" sz="4400" dirty="0" smtClean="0"/>
              <a:t> ১-  ২০       </a:t>
            </a:r>
            <a:endParaRPr lang="en-US" sz="4400" dirty="0"/>
          </a:p>
        </p:txBody>
      </p:sp>
      <p:sp>
        <p:nvSpPr>
          <p:cNvPr id="5" name="TextBox 4"/>
          <p:cNvSpPr txBox="1"/>
          <p:nvPr/>
        </p:nvSpPr>
        <p:spPr>
          <a:xfrm>
            <a:off x="161764" y="3789040"/>
            <a:ext cx="8820472" cy="1754326"/>
          </a:xfrm>
          <a:prstGeom prst="rect">
            <a:avLst/>
          </a:prstGeom>
          <a:noFill/>
        </p:spPr>
        <p:txBody>
          <a:bodyPr wrap="square" rtlCol="0">
            <a:spAutoFit/>
          </a:bodyPr>
          <a:lstStyle/>
          <a:p>
            <a:r>
              <a:rPr lang="en-US" sz="5400" dirty="0" smtClean="0"/>
              <a:t>•</a:t>
            </a:r>
            <a:r>
              <a:rPr lang="bn-BD" sz="5400" dirty="0" smtClean="0"/>
              <a:t>সকল খাদক উৎপাদক এর উপর নির্ভরশীল- ব্যাখ্যা কর।</a:t>
            </a:r>
            <a:endParaRPr lang="en-US" sz="5400" dirty="0"/>
          </a:p>
        </p:txBody>
      </p:sp>
    </p:spTree>
    <p:extLst>
      <p:ext uri="{BB962C8B-B14F-4D97-AF65-F5344CB8AC3E}">
        <p14:creationId xmlns:p14="http://schemas.microsoft.com/office/powerpoint/2010/main" xmlns="" val="154006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692696"/>
            <a:ext cx="8784976" cy="923330"/>
          </a:xfrm>
          <a:prstGeom prst="rect">
            <a:avLst/>
          </a:prstGeom>
          <a:noFill/>
        </p:spPr>
        <p:txBody>
          <a:bodyPr wrap="square" rtlCol="0">
            <a:spAutoFit/>
          </a:bodyPr>
          <a:lstStyle/>
          <a:p>
            <a:r>
              <a:rPr lang="bn-BD" sz="5400" dirty="0" smtClean="0"/>
              <a:t>দল </a:t>
            </a:r>
            <a:r>
              <a:rPr lang="en-US" sz="5400" dirty="0" smtClean="0"/>
              <a:t>:</a:t>
            </a:r>
            <a:r>
              <a:rPr lang="bn-BD" sz="5400" dirty="0" smtClean="0"/>
              <a:t> </a:t>
            </a:r>
            <a:r>
              <a:rPr lang="en-US" sz="5400" dirty="0"/>
              <a:t>B</a:t>
            </a:r>
            <a:r>
              <a:rPr lang="bn-BD" sz="5400" dirty="0" smtClean="0"/>
              <a:t>       রোল</a:t>
            </a:r>
            <a:r>
              <a:rPr lang="en-US" sz="5400" dirty="0" smtClean="0"/>
              <a:t>:</a:t>
            </a:r>
            <a:r>
              <a:rPr lang="bn-BD" sz="5400" dirty="0" smtClean="0"/>
              <a:t> ২১- ৩৮</a:t>
            </a:r>
            <a:endParaRPr lang="en-US" sz="5400" dirty="0"/>
          </a:p>
        </p:txBody>
      </p:sp>
      <p:sp>
        <p:nvSpPr>
          <p:cNvPr id="4" name="TextBox 3"/>
          <p:cNvSpPr txBox="1"/>
          <p:nvPr/>
        </p:nvSpPr>
        <p:spPr>
          <a:xfrm>
            <a:off x="179512" y="2132856"/>
            <a:ext cx="8964488" cy="2031325"/>
          </a:xfrm>
          <a:prstGeom prst="rect">
            <a:avLst/>
          </a:prstGeom>
          <a:noFill/>
        </p:spPr>
        <p:txBody>
          <a:bodyPr wrap="square" rtlCol="0">
            <a:spAutoFit/>
          </a:bodyPr>
          <a:lstStyle/>
          <a:p>
            <a:r>
              <a:rPr lang="en-US" sz="5400" dirty="0" smtClean="0"/>
              <a:t>•</a:t>
            </a:r>
            <a:r>
              <a:rPr lang="bn-BD" sz="5400" dirty="0" smtClean="0"/>
              <a:t>১ম ও ২য় স্তরের খাদকগুলোর একটি তালিকা তৈরি কর।                                          </a:t>
            </a:r>
          </a:p>
          <a:p>
            <a:r>
              <a:rPr lang="bn-BD" dirty="0" smtClean="0"/>
              <a:t>     </a:t>
            </a:r>
            <a:endParaRPr lang="en-US" dirty="0"/>
          </a:p>
        </p:txBody>
      </p:sp>
    </p:spTree>
    <p:extLst>
      <p:ext uri="{BB962C8B-B14F-4D97-AF65-F5344CB8AC3E}">
        <p14:creationId xmlns:p14="http://schemas.microsoft.com/office/powerpoint/2010/main" xmlns="" val="2071774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156576"/>
            <a:ext cx="9144001" cy="5539978"/>
          </a:xfrm>
          <a:prstGeom prst="rect">
            <a:avLst/>
          </a:prstGeom>
          <a:noFill/>
          <a:ln>
            <a:solidFill>
              <a:srgbClr val="FF0000"/>
            </a:solidFill>
          </a:ln>
        </p:spPr>
        <p:txBody>
          <a:bodyPr wrap="square" rtlCol="0">
            <a:spAutoFit/>
          </a:bodyPr>
          <a:lstStyle/>
          <a:p>
            <a:r>
              <a:rPr lang="bn-BD" sz="7200" dirty="0" smtClean="0"/>
              <a:t>শিক্ষক পরিচিতিঃ</a:t>
            </a:r>
            <a:r>
              <a:rPr lang="bn-BD" sz="6600" dirty="0" smtClean="0"/>
              <a:t> </a:t>
            </a:r>
          </a:p>
          <a:p>
            <a:r>
              <a:rPr lang="bn-BD" sz="6600" dirty="0" smtClean="0"/>
              <a:t>  </a:t>
            </a:r>
            <a:r>
              <a:rPr lang="bn-BD" sz="5400" dirty="0" smtClean="0"/>
              <a:t>                              মোঃ </a:t>
            </a:r>
            <a:r>
              <a:rPr lang="en-US" sz="5400" dirty="0" err="1" smtClean="0"/>
              <a:t>সোলায়মান</a:t>
            </a:r>
            <a:r>
              <a:rPr lang="en-US" sz="5400" dirty="0" smtClean="0"/>
              <a:t> </a:t>
            </a:r>
            <a:r>
              <a:rPr lang="en-US" sz="5400" dirty="0" err="1" smtClean="0"/>
              <a:t>আলী</a:t>
            </a:r>
            <a:endParaRPr lang="bn-BD" sz="5400" dirty="0" smtClean="0"/>
          </a:p>
          <a:p>
            <a:r>
              <a:rPr lang="bn-BD" sz="5400" dirty="0" smtClean="0"/>
              <a:t>স</a:t>
            </a:r>
            <a:r>
              <a:rPr lang="en-US" sz="5400" dirty="0" err="1" smtClean="0"/>
              <a:t>হকারী</a:t>
            </a:r>
            <a:r>
              <a:rPr lang="en-US" sz="5400" dirty="0" smtClean="0"/>
              <a:t> </a:t>
            </a:r>
            <a:r>
              <a:rPr lang="en-US" sz="5400" dirty="0" err="1" smtClean="0"/>
              <a:t>শিক্ষক</a:t>
            </a:r>
            <a:r>
              <a:rPr lang="en-US" sz="5400" dirty="0" smtClean="0"/>
              <a:t>, </a:t>
            </a:r>
          </a:p>
          <a:p>
            <a:r>
              <a:rPr lang="en-US" sz="5400" dirty="0" err="1" smtClean="0"/>
              <a:t>রায়গঞ্জপাইলট</a:t>
            </a:r>
            <a:r>
              <a:rPr lang="bn-BD" sz="5400" dirty="0" smtClean="0"/>
              <a:t> </a:t>
            </a:r>
            <a:r>
              <a:rPr lang="bn-BD" sz="5400" dirty="0" smtClean="0"/>
              <a:t>উচ্চ বিদ্যালয়</a:t>
            </a:r>
          </a:p>
          <a:p>
            <a:r>
              <a:rPr lang="en-US" sz="5400" smtClean="0"/>
              <a:t>রায়গঞ্জ</a:t>
            </a:r>
            <a:r>
              <a:rPr lang="bn-BD" sz="5400" smtClean="0"/>
              <a:t>,সিরাজগঞ্জ</a:t>
            </a:r>
            <a:r>
              <a:rPr lang="bn-BD" sz="5400" dirty="0" smtClean="0"/>
              <a:t>।</a:t>
            </a:r>
            <a:endParaRPr lang="en-US" sz="5400" dirty="0"/>
          </a:p>
        </p:txBody>
      </p:sp>
    </p:spTree>
    <p:extLst>
      <p:ext uri="{BB962C8B-B14F-4D97-AF65-F5344CB8AC3E}">
        <p14:creationId xmlns:p14="http://schemas.microsoft.com/office/powerpoint/2010/main" xmlns="" val="296950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2000"/>
                                        <p:tgtEl>
                                          <p:spTgt spid="2">
                                            <p:txEl>
                                              <p:pRg st="1" end="1"/>
                                            </p:txEl>
                                          </p:spTgt>
                                        </p:tgtEl>
                                      </p:cBhvr>
                                    </p:animEffect>
                                    <p:anim calcmode="lin" valueType="num">
                                      <p:cBhvr>
                                        <p:cTn id="15"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
                                            <p:txEl>
                                              <p:pRg st="1" end="1"/>
                                            </p:txEl>
                                          </p:spTgt>
                                        </p:tgtEl>
                                        <p:attrNameLst>
                                          <p:attrName>ppt_h</p:attrName>
                                        </p:attrNameLst>
                                      </p:cBhvr>
                                      <p:tavLst>
                                        <p:tav tm="0">
                                          <p:val>
                                            <p:strVal val="#ppt_h"/>
                                          </p:val>
                                        </p:tav>
                                        <p:tav tm="100000">
                                          <p:val>
                                            <p:strVal val="#ppt_h"/>
                                          </p:val>
                                        </p:tav>
                                      </p:tavLst>
                                    </p:anim>
                                  </p:childTnLst>
                                </p:cTn>
                              </p:par>
                              <p:par>
                                <p:cTn id="17" presetID="45"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anim calcmode="lin" valueType="num">
                                      <p:cBhvr>
                                        <p:cTn id="20"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2">
                                            <p:txEl>
                                              <p:pRg st="2" end="2"/>
                                            </p:txEl>
                                          </p:spTgt>
                                        </p:tgtEl>
                                        <p:attrNameLst>
                                          <p:attrName>ppt_h</p:attrName>
                                        </p:attrNameLst>
                                      </p:cBhvr>
                                      <p:tavLst>
                                        <p:tav tm="0">
                                          <p:val>
                                            <p:strVal val="#ppt_h"/>
                                          </p:val>
                                        </p:tav>
                                        <p:tav tm="100000">
                                          <p:val>
                                            <p:strVal val="#ppt_h"/>
                                          </p:val>
                                        </p:tav>
                                      </p:tavLst>
                                    </p:anim>
                                  </p:childTnLst>
                                </p:cTn>
                              </p:par>
                              <p:par>
                                <p:cTn id="22" presetID="45"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2000"/>
                                        <p:tgtEl>
                                          <p:spTgt spid="2">
                                            <p:txEl>
                                              <p:pRg st="3" end="3"/>
                                            </p:txEl>
                                          </p:spTgt>
                                        </p:tgtEl>
                                      </p:cBhvr>
                                    </p:animEffect>
                                    <p:anim calcmode="lin" valueType="num">
                                      <p:cBhvr>
                                        <p:cTn id="25"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26" dur="2000" fill="hold"/>
                                        <p:tgtEl>
                                          <p:spTgt spid="2">
                                            <p:txEl>
                                              <p:pRg st="3" end="3"/>
                                            </p:txEl>
                                          </p:spTgt>
                                        </p:tgtEl>
                                        <p:attrNameLst>
                                          <p:attrName>ppt_h</p:attrName>
                                        </p:attrNameLst>
                                      </p:cBhvr>
                                      <p:tavLst>
                                        <p:tav tm="0">
                                          <p:val>
                                            <p:strVal val="#ppt_h"/>
                                          </p:val>
                                        </p:tav>
                                        <p:tav tm="100000">
                                          <p:val>
                                            <p:strVal val="#ppt_h"/>
                                          </p:val>
                                        </p:tav>
                                      </p:tavLst>
                                    </p:anim>
                                  </p:childTnLst>
                                </p:cTn>
                              </p:par>
                              <p:par>
                                <p:cTn id="27" presetID="45"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2000"/>
                                        <p:tgtEl>
                                          <p:spTgt spid="2">
                                            <p:txEl>
                                              <p:pRg st="4" end="4"/>
                                            </p:txEl>
                                          </p:spTgt>
                                        </p:tgtEl>
                                      </p:cBhvr>
                                    </p:animEffect>
                                    <p:anim calcmode="lin" valueType="num">
                                      <p:cBhvr>
                                        <p:cTn id="30"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31"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1262" y="332655"/>
            <a:ext cx="5224130" cy="1600438"/>
          </a:xfrm>
          <a:prstGeom prst="rect">
            <a:avLst/>
          </a:prstGeom>
          <a:noFill/>
        </p:spPr>
        <p:txBody>
          <a:bodyPr wrap="square" rtlCol="0">
            <a:spAutoFit/>
          </a:bodyPr>
          <a:lstStyle/>
          <a:p>
            <a:r>
              <a:rPr lang="bn-BD" sz="8000" dirty="0" smtClean="0"/>
              <a:t>বাড়ীর কাজ                                                 </a:t>
            </a:r>
          </a:p>
          <a:p>
            <a:endParaRPr lang="en-US" dirty="0"/>
          </a:p>
        </p:txBody>
      </p:sp>
      <p:sp>
        <p:nvSpPr>
          <p:cNvPr id="3" name="TextBox 2"/>
          <p:cNvSpPr txBox="1"/>
          <p:nvPr/>
        </p:nvSpPr>
        <p:spPr>
          <a:xfrm>
            <a:off x="107504" y="2564904"/>
            <a:ext cx="9036496" cy="1754326"/>
          </a:xfrm>
          <a:prstGeom prst="rect">
            <a:avLst/>
          </a:prstGeom>
          <a:noFill/>
        </p:spPr>
        <p:txBody>
          <a:bodyPr wrap="square" rtlCol="0">
            <a:spAutoFit/>
          </a:bodyPr>
          <a:lstStyle/>
          <a:p>
            <a:r>
              <a:rPr lang="bn-BD" sz="5400" dirty="0" smtClean="0"/>
              <a:t>একটি পুকুর আদর্শ জলজ  বাস্তুতন্ত্র- বুঝিয়ে লিখ।</a:t>
            </a:r>
            <a:endParaRPr lang="en-US" sz="5400" dirty="0"/>
          </a:p>
        </p:txBody>
      </p:sp>
    </p:spTree>
    <p:extLst>
      <p:ext uri="{BB962C8B-B14F-4D97-AF65-F5344CB8AC3E}">
        <p14:creationId xmlns:p14="http://schemas.microsoft.com/office/powerpoint/2010/main" xmlns="" val="78269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7992888" cy="3154710"/>
          </a:xfrm>
          <a:prstGeom prst="rect">
            <a:avLst/>
          </a:prstGeom>
          <a:solidFill>
            <a:schemeClr val="accent3">
              <a:lumMod val="50000"/>
            </a:schemeClr>
          </a:solidFill>
        </p:spPr>
        <p:txBody>
          <a:bodyPr wrap="square" rtlCol="0">
            <a:spAutoFit/>
          </a:bodyPr>
          <a:lstStyle/>
          <a:p>
            <a:r>
              <a:rPr lang="bn-BD" sz="19900" dirty="0" smtClean="0"/>
              <a:t>ধন্যবাদ</a:t>
            </a:r>
            <a:endParaRPr lang="en-US" sz="19900" dirty="0"/>
          </a:p>
        </p:txBody>
      </p:sp>
    </p:spTree>
    <p:extLst>
      <p:ext uri="{BB962C8B-B14F-4D97-AF65-F5344CB8AC3E}">
        <p14:creationId xmlns:p14="http://schemas.microsoft.com/office/powerpoint/2010/main" xmlns="" val="211989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7" y="3244334"/>
            <a:ext cx="2201126" cy="369332"/>
          </a:xfrm>
          <a:prstGeom prst="rect">
            <a:avLst/>
          </a:prstGeom>
        </p:spPr>
        <p:txBody>
          <a:bodyPr wrap="square">
            <a:spAutoFit/>
          </a:bodyPr>
          <a:lstStyle/>
          <a:p>
            <a:endParaRPr lang="en-US" dirty="0">
              <a:solidFill>
                <a:srgbClr val="FF0000"/>
              </a:solidFill>
            </a:endParaRPr>
          </a:p>
        </p:txBody>
      </p:sp>
      <p:sp>
        <p:nvSpPr>
          <p:cNvPr id="4" name="Rectangle 3"/>
          <p:cNvSpPr/>
          <p:nvPr/>
        </p:nvSpPr>
        <p:spPr>
          <a:xfrm>
            <a:off x="-34009" y="1619692"/>
            <a:ext cx="9144000" cy="3416320"/>
          </a:xfrm>
          <a:prstGeom prst="rect">
            <a:avLst/>
          </a:prstGeom>
        </p:spPr>
        <p:txBody>
          <a:bodyPr wrap="square">
            <a:spAutoFit/>
          </a:bodyPr>
          <a:lstStyle/>
          <a:p>
            <a:r>
              <a:rPr lang="bn-BD" sz="5400" dirty="0"/>
              <a:t>শ্রেনিঃ নবম</a:t>
            </a:r>
          </a:p>
          <a:p>
            <a:r>
              <a:rPr lang="bn-BD" sz="5400" dirty="0"/>
              <a:t>বিষয়ঃ জীব বিজ্ঞান</a:t>
            </a:r>
          </a:p>
          <a:p>
            <a:r>
              <a:rPr lang="bn-BD" sz="5400" dirty="0"/>
              <a:t>অধ্যায়ঃ </a:t>
            </a:r>
            <a:r>
              <a:rPr lang="bn-BD" sz="5400" dirty="0" smtClean="0"/>
              <a:t>ত্রয়োদশ (জীবের পরিবেশ)।</a:t>
            </a:r>
            <a:endParaRPr lang="bn-BD" sz="5400" dirty="0"/>
          </a:p>
        </p:txBody>
      </p:sp>
      <p:sp>
        <p:nvSpPr>
          <p:cNvPr id="5" name="Rectangle 4"/>
          <p:cNvSpPr/>
          <p:nvPr/>
        </p:nvSpPr>
        <p:spPr>
          <a:xfrm>
            <a:off x="1115616" y="476673"/>
            <a:ext cx="5256584" cy="1107996"/>
          </a:xfrm>
          <a:prstGeom prst="rect">
            <a:avLst/>
          </a:prstGeom>
        </p:spPr>
        <p:txBody>
          <a:bodyPr wrap="square">
            <a:spAutoFit/>
          </a:bodyPr>
          <a:lstStyle/>
          <a:p>
            <a:pPr lvl="0"/>
            <a:r>
              <a:rPr lang="bn-BD" sz="6600" dirty="0">
                <a:solidFill>
                  <a:srgbClr val="FF0000"/>
                </a:solidFill>
              </a:rPr>
              <a:t>পাঠ পরিচিতি</a:t>
            </a:r>
            <a:endParaRPr lang="en-US" sz="6600" dirty="0">
              <a:solidFill>
                <a:srgbClr val="FF0000"/>
              </a:solidFill>
            </a:endParaRPr>
          </a:p>
        </p:txBody>
      </p:sp>
      <p:sp>
        <p:nvSpPr>
          <p:cNvPr id="3" name="TextBox 2"/>
          <p:cNvSpPr txBox="1"/>
          <p:nvPr/>
        </p:nvSpPr>
        <p:spPr>
          <a:xfrm>
            <a:off x="8790" y="4869160"/>
            <a:ext cx="7200800" cy="923330"/>
          </a:xfrm>
          <a:prstGeom prst="rect">
            <a:avLst/>
          </a:prstGeom>
          <a:noFill/>
        </p:spPr>
        <p:txBody>
          <a:bodyPr wrap="square" rtlCol="0">
            <a:spAutoFit/>
          </a:bodyPr>
          <a:lstStyle/>
          <a:p>
            <a:r>
              <a:rPr lang="bn-BD" sz="5400" dirty="0" smtClean="0"/>
              <a:t>সময়ঃ ৪৫ মিনিট</a:t>
            </a:r>
            <a:endParaRPr lang="en-US" sz="5400" dirty="0"/>
          </a:p>
        </p:txBody>
      </p:sp>
      <p:sp>
        <p:nvSpPr>
          <p:cNvPr id="6" name="TextBox 5"/>
          <p:cNvSpPr txBox="1"/>
          <p:nvPr/>
        </p:nvSpPr>
        <p:spPr>
          <a:xfrm>
            <a:off x="8790" y="5792490"/>
            <a:ext cx="7371522" cy="923330"/>
          </a:xfrm>
          <a:prstGeom prst="rect">
            <a:avLst/>
          </a:prstGeom>
          <a:noFill/>
        </p:spPr>
        <p:txBody>
          <a:bodyPr wrap="square" rtlCol="0">
            <a:spAutoFit/>
          </a:bodyPr>
          <a:lstStyle/>
          <a:p>
            <a:r>
              <a:rPr lang="bn-BD" sz="5400" dirty="0" smtClean="0"/>
              <a:t>মোট ছাত্রঃ ৪০ জন</a:t>
            </a:r>
            <a:endParaRPr lang="en-US" sz="5400" dirty="0"/>
          </a:p>
        </p:txBody>
      </p:sp>
    </p:spTree>
    <p:extLst>
      <p:ext uri="{BB962C8B-B14F-4D97-AF65-F5344CB8AC3E}">
        <p14:creationId xmlns:p14="http://schemas.microsoft.com/office/powerpoint/2010/main" xmlns="" val="330670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974836" y="476672"/>
            <a:ext cx="5104836" cy="3096344"/>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918" y="476672"/>
            <a:ext cx="3782726" cy="309634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495800" y="3352800"/>
            <a:ext cx="152400"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4"/>
          <p:cNvSpPr/>
          <p:nvPr/>
        </p:nvSpPr>
        <p:spPr>
          <a:xfrm>
            <a:off x="179512" y="4509120"/>
            <a:ext cx="8900160" cy="2246769"/>
          </a:xfrm>
          <a:prstGeom prst="rect">
            <a:avLst/>
          </a:prstGeom>
        </p:spPr>
        <p:txBody>
          <a:bodyPr wrap="square">
            <a:spAutoFit/>
          </a:bodyPr>
          <a:lstStyle/>
          <a:p>
            <a:r>
              <a:rPr lang="bn-BD" sz="2800" dirty="0"/>
              <a:t>বাস্তুতন্ত্র বলতে ভূপৃষ্ঠের এমন কোন একককে বোঝায়  যেখানে জড়,খাদ্য উৎপাদনকারী সবুজ উদ্ভিদ, খাদ্যের জন্য উদ্ভিদের উপর নির্ভরশীল কিছু প্রাণী এবং মৃত জীবদেহ পরিবেশে মিশিয়ে দেওয়ার জন্য অণুজীব আছে এবং এসব উপাদানের মধ্যে যথাযথ আন্তঃসম্পর্ক বরতমান।</a:t>
            </a:r>
          </a:p>
        </p:txBody>
      </p:sp>
      <p:sp>
        <p:nvSpPr>
          <p:cNvPr id="6" name="TextBox 5"/>
          <p:cNvSpPr txBox="1"/>
          <p:nvPr/>
        </p:nvSpPr>
        <p:spPr>
          <a:xfrm>
            <a:off x="568384" y="3693435"/>
            <a:ext cx="3219260" cy="646331"/>
          </a:xfrm>
          <a:prstGeom prst="rect">
            <a:avLst/>
          </a:prstGeom>
          <a:noFill/>
        </p:spPr>
        <p:txBody>
          <a:bodyPr wrap="square" rtlCol="0">
            <a:spAutoFit/>
          </a:bodyPr>
          <a:lstStyle/>
          <a:p>
            <a:r>
              <a:rPr lang="bn-BD" sz="3600" dirty="0" smtClean="0"/>
              <a:t>চিত্রঃ পুকুর </a:t>
            </a:r>
            <a:endParaRPr lang="en-US" sz="3600" dirty="0"/>
          </a:p>
        </p:txBody>
      </p:sp>
    </p:spTree>
    <p:extLst>
      <p:ext uri="{BB962C8B-B14F-4D97-AF65-F5344CB8AC3E}">
        <p14:creationId xmlns:p14="http://schemas.microsoft.com/office/powerpoint/2010/main" xmlns="" val="230134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34" presetClass="emph" presetSubtype="0" fill="hold" grpId="0" nodeType="clickEffect">
                                  <p:stCondLst>
                                    <p:cond delay="0"/>
                                  </p:stCondLst>
                                  <p:iterate type="lt">
                                    <p:tmPct val="10000"/>
                                  </p:iterate>
                                  <p:childTnLst>
                                    <p:animMotion origin="layout" path="M 0.0 0.0 L 0.0 -0.07213" pathEditMode="relative" ptsTypes="">
                                      <p:cBhvr>
                                        <p:cTn id="23" dur="250" accel="50000" decel="50000" autoRev="1" fill="hold">
                                          <p:stCondLst>
                                            <p:cond delay="0"/>
                                          </p:stCondLst>
                                        </p:cTn>
                                        <p:tgtEl>
                                          <p:spTgt spid="5"/>
                                        </p:tgtEl>
                                        <p:attrNameLst>
                                          <p:attrName>ppt_x</p:attrName>
                                          <p:attrName>ppt_y</p:attrName>
                                        </p:attrNameLst>
                                      </p:cBhvr>
                                    </p:animMotion>
                                    <p:animRot by="1500000">
                                      <p:cBhvr>
                                        <p:cTn id="24" dur="125" fill="hold">
                                          <p:stCondLst>
                                            <p:cond delay="0"/>
                                          </p:stCondLst>
                                        </p:cTn>
                                        <p:tgtEl>
                                          <p:spTgt spid="5"/>
                                        </p:tgtEl>
                                        <p:attrNameLst>
                                          <p:attrName>r</p:attrName>
                                        </p:attrNameLst>
                                      </p:cBhvr>
                                    </p:animRot>
                                    <p:animRot by="-1500000">
                                      <p:cBhvr>
                                        <p:cTn id="25" dur="125" fill="hold">
                                          <p:stCondLst>
                                            <p:cond delay="125"/>
                                          </p:stCondLst>
                                        </p:cTn>
                                        <p:tgtEl>
                                          <p:spTgt spid="5"/>
                                        </p:tgtEl>
                                        <p:attrNameLst>
                                          <p:attrName>r</p:attrName>
                                        </p:attrNameLst>
                                      </p:cBhvr>
                                    </p:animRot>
                                    <p:animRot by="-1500000">
                                      <p:cBhvr>
                                        <p:cTn id="26" dur="125" fill="hold">
                                          <p:stCondLst>
                                            <p:cond delay="250"/>
                                          </p:stCondLst>
                                        </p:cTn>
                                        <p:tgtEl>
                                          <p:spTgt spid="5"/>
                                        </p:tgtEl>
                                        <p:attrNameLst>
                                          <p:attrName>r</p:attrName>
                                        </p:attrNameLst>
                                      </p:cBhvr>
                                    </p:animRot>
                                    <p:animRot by="1500000">
                                      <p:cBhvr>
                                        <p:cTn id="27"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980728"/>
            <a:ext cx="8712968" cy="1569660"/>
          </a:xfrm>
          <a:prstGeom prst="rect">
            <a:avLst/>
          </a:prstGeom>
        </p:spPr>
        <p:txBody>
          <a:bodyPr wrap="square">
            <a:spAutoFit/>
          </a:bodyPr>
          <a:lstStyle/>
          <a:p>
            <a:r>
              <a:rPr lang="bn-BD" sz="4800" dirty="0">
                <a:solidFill>
                  <a:srgbClr val="FFFFFF"/>
                </a:solidFill>
              </a:rPr>
              <a:t>আজকের পাঠঃ পুকুরের </a:t>
            </a:r>
            <a:r>
              <a:rPr lang="bn-BD" sz="4800" dirty="0" smtClean="0">
                <a:solidFill>
                  <a:srgbClr val="FFFFFF"/>
                </a:solidFill>
              </a:rPr>
              <a:t>বাস্তুতন্ত্র) </a:t>
            </a:r>
            <a:r>
              <a:rPr lang="bn-BD" sz="4800" dirty="0">
                <a:solidFill>
                  <a:srgbClr val="FFFFFF"/>
                </a:solidFill>
              </a:rPr>
              <a:t>(Ecosystem of </a:t>
            </a:r>
            <a:r>
              <a:rPr lang="bn-BD" sz="4800" dirty="0" smtClean="0">
                <a:solidFill>
                  <a:srgbClr val="FFFFFF"/>
                </a:solidFill>
              </a:rPr>
              <a:t>pond)</a:t>
            </a:r>
            <a:endParaRPr lang="en-US" sz="4800" dirty="0"/>
          </a:p>
        </p:txBody>
      </p:sp>
    </p:spTree>
    <p:extLst>
      <p:ext uri="{BB962C8B-B14F-4D97-AF65-F5344CB8AC3E}">
        <p14:creationId xmlns:p14="http://schemas.microsoft.com/office/powerpoint/2010/main" xmlns="" val="419986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3648" y="724054"/>
            <a:ext cx="6048672" cy="1107996"/>
          </a:xfrm>
          <a:prstGeom prst="rect">
            <a:avLst/>
          </a:prstGeom>
          <a:noFill/>
        </p:spPr>
        <p:txBody>
          <a:bodyPr wrap="square" rtlCol="0">
            <a:spAutoFit/>
          </a:bodyPr>
          <a:lstStyle/>
          <a:p>
            <a:r>
              <a:rPr lang="bn-BD" sz="6600" dirty="0" smtClean="0"/>
              <a:t>শিখনফলঃ  </a:t>
            </a:r>
            <a:r>
              <a:rPr lang="bn-BD" dirty="0" smtClean="0"/>
              <a:t>                                                                                                                                                                                                                                                                                                                                                                      </a:t>
            </a:r>
            <a:endParaRPr lang="en-US" dirty="0"/>
          </a:p>
        </p:txBody>
      </p:sp>
      <p:sp>
        <p:nvSpPr>
          <p:cNvPr id="5" name="TextBox 4"/>
          <p:cNvSpPr txBox="1"/>
          <p:nvPr/>
        </p:nvSpPr>
        <p:spPr>
          <a:xfrm>
            <a:off x="0" y="1700808"/>
            <a:ext cx="8854339" cy="2862322"/>
          </a:xfrm>
          <a:prstGeom prst="rect">
            <a:avLst/>
          </a:prstGeom>
          <a:noFill/>
        </p:spPr>
        <p:txBody>
          <a:bodyPr wrap="square" rtlCol="0">
            <a:spAutoFit/>
          </a:bodyPr>
          <a:lstStyle/>
          <a:p>
            <a:r>
              <a:rPr lang="en-US" sz="2400" dirty="0" smtClean="0"/>
              <a:t> </a:t>
            </a:r>
            <a:r>
              <a:rPr lang="en-US" sz="4800" dirty="0" smtClean="0"/>
              <a:t>•</a:t>
            </a:r>
            <a:r>
              <a:rPr lang="bn-BD" sz="4400" dirty="0" smtClean="0"/>
              <a:t>জলজ খাদ্য শৃঙ্খল কী তা বলতে পারবে</a:t>
            </a:r>
            <a:r>
              <a:rPr lang="bn-BD" sz="4000" dirty="0" smtClean="0"/>
              <a:t>।</a:t>
            </a:r>
            <a:endParaRPr lang="bn-BD" sz="3200" dirty="0" smtClean="0"/>
          </a:p>
          <a:p>
            <a:r>
              <a:rPr lang="en-US" sz="4400" dirty="0" smtClean="0"/>
              <a:t> •</a:t>
            </a:r>
            <a:r>
              <a:rPr lang="bn-BD" sz="4400" dirty="0" smtClean="0"/>
              <a:t>জলজ খাদ্য শৃঙ্খল এর বিভিন্ন স্তরের খাদকের নাম বলতে পারবে।</a:t>
            </a:r>
            <a:endParaRPr lang="en-US" sz="4400" dirty="0"/>
          </a:p>
        </p:txBody>
      </p:sp>
      <p:sp>
        <p:nvSpPr>
          <p:cNvPr id="2" name="TextBox 1"/>
          <p:cNvSpPr txBox="1"/>
          <p:nvPr/>
        </p:nvSpPr>
        <p:spPr>
          <a:xfrm>
            <a:off x="81048" y="4725144"/>
            <a:ext cx="9036496" cy="1446550"/>
          </a:xfrm>
          <a:prstGeom prst="rect">
            <a:avLst/>
          </a:prstGeom>
          <a:noFill/>
        </p:spPr>
        <p:txBody>
          <a:bodyPr wrap="square" rtlCol="0">
            <a:spAutoFit/>
          </a:bodyPr>
          <a:lstStyle/>
          <a:p>
            <a:r>
              <a:rPr lang="en-US" sz="4400" dirty="0" smtClean="0"/>
              <a:t>•</a:t>
            </a:r>
            <a:r>
              <a:rPr lang="bn-BD" sz="4400" dirty="0" smtClean="0"/>
              <a:t>জলজ  জীবের খাদ্য শৃঙ্খল ব্যাখ্যা করতে পারবে।</a:t>
            </a:r>
            <a:endParaRPr lang="en-US" sz="4400" dirty="0"/>
          </a:p>
        </p:txBody>
      </p:sp>
    </p:spTree>
    <p:extLst>
      <p:ext uri="{BB962C8B-B14F-4D97-AF65-F5344CB8AC3E}">
        <p14:creationId xmlns:p14="http://schemas.microsoft.com/office/powerpoint/2010/main" xmlns="" val="17335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88640"/>
            <a:ext cx="4951884" cy="4200984"/>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220072" y="60644"/>
            <a:ext cx="3903236" cy="4520483"/>
          </a:xfrm>
          <a:prstGeom prst="rect">
            <a:avLst/>
          </a:prstGeom>
        </p:spPr>
      </p:pic>
      <p:sp>
        <p:nvSpPr>
          <p:cNvPr id="14" name="TextBox 13"/>
          <p:cNvSpPr txBox="1"/>
          <p:nvPr/>
        </p:nvSpPr>
        <p:spPr>
          <a:xfrm>
            <a:off x="611560" y="4593380"/>
            <a:ext cx="4104456" cy="523220"/>
          </a:xfrm>
          <a:prstGeom prst="rect">
            <a:avLst/>
          </a:prstGeom>
          <a:noFill/>
        </p:spPr>
        <p:txBody>
          <a:bodyPr wrap="square" rtlCol="0">
            <a:spAutoFit/>
          </a:bodyPr>
          <a:lstStyle/>
          <a:p>
            <a:r>
              <a:rPr lang="bn-BD" dirty="0" smtClean="0"/>
              <a:t> </a:t>
            </a:r>
            <a:r>
              <a:rPr lang="bn-BD" sz="2800" dirty="0" smtClean="0"/>
              <a:t>ভাসমান জলজ উদ্ভিদ</a:t>
            </a:r>
            <a:endParaRPr lang="en-US" sz="2800" dirty="0"/>
          </a:p>
        </p:txBody>
      </p:sp>
      <p:sp>
        <p:nvSpPr>
          <p:cNvPr id="15" name="TextBox 14"/>
          <p:cNvSpPr txBox="1"/>
          <p:nvPr/>
        </p:nvSpPr>
        <p:spPr>
          <a:xfrm>
            <a:off x="5220072" y="4639546"/>
            <a:ext cx="3903236" cy="954107"/>
          </a:xfrm>
          <a:prstGeom prst="rect">
            <a:avLst/>
          </a:prstGeom>
          <a:noFill/>
        </p:spPr>
        <p:txBody>
          <a:bodyPr wrap="square" rtlCol="0">
            <a:spAutoFit/>
          </a:bodyPr>
          <a:lstStyle/>
          <a:p>
            <a:r>
              <a:rPr lang="bn-BD" sz="2800" dirty="0" smtClean="0"/>
              <a:t>নিমজ্জিত ভাসমান  জলজ উদ্ভিদ</a:t>
            </a:r>
            <a:endParaRPr lang="en-US" sz="2800" dirty="0"/>
          </a:p>
        </p:txBody>
      </p:sp>
      <p:sp>
        <p:nvSpPr>
          <p:cNvPr id="16" name="TextBox 15"/>
          <p:cNvSpPr txBox="1"/>
          <p:nvPr/>
        </p:nvSpPr>
        <p:spPr>
          <a:xfrm>
            <a:off x="827584" y="5733256"/>
            <a:ext cx="7056784" cy="923330"/>
          </a:xfrm>
          <a:prstGeom prst="rect">
            <a:avLst/>
          </a:prstGeom>
          <a:noFill/>
        </p:spPr>
        <p:txBody>
          <a:bodyPr wrap="square" rtlCol="0">
            <a:spAutoFit/>
          </a:bodyPr>
          <a:lstStyle/>
          <a:p>
            <a:r>
              <a:rPr lang="bn-BD" sz="5400" dirty="0" smtClean="0"/>
              <a:t>চিত্রঃ উৎপাদক</a:t>
            </a:r>
            <a:endParaRPr lang="en-US" sz="5400" dirty="0"/>
          </a:p>
        </p:txBody>
      </p:sp>
    </p:spTree>
    <p:extLst>
      <p:ext uri="{BB962C8B-B14F-4D97-AF65-F5344CB8AC3E}">
        <p14:creationId xmlns:p14="http://schemas.microsoft.com/office/powerpoint/2010/main" xmlns="" val="361847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ircle(in)">
                                      <p:cBhvr>
                                        <p:cTn id="22" dur="2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632"/>
            <a:ext cx="9144000" cy="6740307"/>
          </a:xfrm>
          <a:prstGeom prst="rect">
            <a:avLst/>
          </a:prstGeom>
          <a:noFill/>
        </p:spPr>
        <p:txBody>
          <a:bodyPr wrap="square" rtlCol="0">
            <a:spAutoFit/>
          </a:bodyPr>
          <a:lstStyle/>
          <a:p>
            <a:r>
              <a:rPr lang="bn-BD" sz="5400" dirty="0" smtClean="0"/>
              <a:t>উৎপাদক হল</a:t>
            </a:r>
            <a:r>
              <a:rPr lang="en-US" sz="5400" dirty="0" smtClean="0"/>
              <a:t> </a:t>
            </a:r>
            <a:r>
              <a:rPr lang="bn-BD" sz="5400" dirty="0" smtClean="0"/>
              <a:t> বিভিন্ন ধরনের সবুজ উদ্ভিদ যারা নিজেরা নিজেদের খাদ্য তৈরী করতে পারে। </a:t>
            </a:r>
          </a:p>
          <a:p>
            <a:r>
              <a:rPr lang="bn-BD" sz="5400" dirty="0" smtClean="0"/>
              <a:t>                                                  </a:t>
            </a:r>
          </a:p>
          <a:p>
            <a:r>
              <a:rPr lang="bn-BD" sz="5400" dirty="0" smtClean="0"/>
              <a:t> ১ম স্তরের খাদক হল যারা উৎপাদককে সাধারণত খাদ্য হিসাবে গ্রহণ করে।   </a:t>
            </a:r>
            <a:endParaRPr lang="en-US" sz="5400" dirty="0"/>
          </a:p>
        </p:txBody>
      </p:sp>
    </p:spTree>
    <p:extLst>
      <p:ext uri="{BB962C8B-B14F-4D97-AF65-F5344CB8AC3E}">
        <p14:creationId xmlns:p14="http://schemas.microsoft.com/office/powerpoint/2010/main" xmlns="" val="136837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276975" y="260648"/>
            <a:ext cx="2867025" cy="446449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9337" y="279377"/>
            <a:ext cx="6025700" cy="4464496"/>
          </a:xfrm>
          <a:prstGeom prst="rect">
            <a:avLst/>
          </a:prstGeom>
        </p:spPr>
      </p:pic>
      <p:sp>
        <p:nvSpPr>
          <p:cNvPr id="4" name="TextBox 3"/>
          <p:cNvSpPr txBox="1"/>
          <p:nvPr/>
        </p:nvSpPr>
        <p:spPr>
          <a:xfrm>
            <a:off x="755576" y="5157192"/>
            <a:ext cx="4104456" cy="584775"/>
          </a:xfrm>
          <a:prstGeom prst="rect">
            <a:avLst/>
          </a:prstGeom>
          <a:noFill/>
        </p:spPr>
        <p:txBody>
          <a:bodyPr wrap="square" rtlCol="0">
            <a:spAutoFit/>
          </a:bodyPr>
          <a:lstStyle/>
          <a:p>
            <a:r>
              <a:rPr lang="bn-BD" sz="3200" dirty="0" smtClean="0"/>
              <a:t>        শৈবাল</a:t>
            </a:r>
            <a:endParaRPr lang="en-US" sz="3200" dirty="0"/>
          </a:p>
        </p:txBody>
      </p:sp>
      <p:sp>
        <p:nvSpPr>
          <p:cNvPr id="5" name="TextBox 4"/>
          <p:cNvSpPr txBox="1"/>
          <p:nvPr/>
        </p:nvSpPr>
        <p:spPr>
          <a:xfrm>
            <a:off x="6522355" y="5265227"/>
            <a:ext cx="2376264" cy="584775"/>
          </a:xfrm>
          <a:prstGeom prst="rect">
            <a:avLst/>
          </a:prstGeom>
          <a:noFill/>
        </p:spPr>
        <p:txBody>
          <a:bodyPr wrap="square" rtlCol="0">
            <a:spAutoFit/>
          </a:bodyPr>
          <a:lstStyle/>
          <a:p>
            <a:r>
              <a:rPr lang="bn-BD" sz="3200" dirty="0" smtClean="0"/>
              <a:t>জলজ উদ্ভিদ</a:t>
            </a:r>
            <a:endParaRPr lang="en-US" sz="3200" dirty="0"/>
          </a:p>
        </p:txBody>
      </p:sp>
      <p:sp>
        <p:nvSpPr>
          <p:cNvPr id="6" name="TextBox 5"/>
          <p:cNvSpPr txBox="1"/>
          <p:nvPr/>
        </p:nvSpPr>
        <p:spPr>
          <a:xfrm>
            <a:off x="2627784" y="6021288"/>
            <a:ext cx="5328592" cy="769441"/>
          </a:xfrm>
          <a:prstGeom prst="rect">
            <a:avLst/>
          </a:prstGeom>
          <a:noFill/>
        </p:spPr>
        <p:txBody>
          <a:bodyPr wrap="square" rtlCol="0">
            <a:spAutoFit/>
          </a:bodyPr>
          <a:lstStyle/>
          <a:p>
            <a:r>
              <a:rPr lang="bn-BD" sz="4400" dirty="0" smtClean="0"/>
              <a:t>চিত্রঃ উৎপাদক</a:t>
            </a:r>
            <a:endParaRPr lang="en-US" sz="4400" dirty="0"/>
          </a:p>
        </p:txBody>
      </p:sp>
    </p:spTree>
    <p:extLst>
      <p:ext uri="{BB962C8B-B14F-4D97-AF65-F5344CB8AC3E}">
        <p14:creationId xmlns:p14="http://schemas.microsoft.com/office/powerpoint/2010/main" xmlns="" val="361898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80">
                                          <p:stCondLst>
                                            <p:cond delay="0"/>
                                          </p:stCondLst>
                                        </p:cTn>
                                        <p:tgtEl>
                                          <p:spTgt spid="6"/>
                                        </p:tgtEl>
                                      </p:cBhvr>
                                    </p:animEffect>
                                    <p:anim calcmode="lin" valueType="num">
                                      <p:cBhvr>
                                        <p:cTn id="2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4" dur="26">
                                          <p:stCondLst>
                                            <p:cond delay="650"/>
                                          </p:stCondLst>
                                        </p:cTn>
                                        <p:tgtEl>
                                          <p:spTgt spid="6"/>
                                        </p:tgtEl>
                                      </p:cBhvr>
                                      <p:to x="100000" y="60000"/>
                                    </p:animScale>
                                    <p:animScale>
                                      <p:cBhvr>
                                        <p:cTn id="35" dur="166" decel="50000">
                                          <p:stCondLst>
                                            <p:cond delay="676"/>
                                          </p:stCondLst>
                                        </p:cTn>
                                        <p:tgtEl>
                                          <p:spTgt spid="6"/>
                                        </p:tgtEl>
                                      </p:cBhvr>
                                      <p:to x="100000" y="100000"/>
                                    </p:animScale>
                                    <p:animScale>
                                      <p:cBhvr>
                                        <p:cTn id="36" dur="26">
                                          <p:stCondLst>
                                            <p:cond delay="1312"/>
                                          </p:stCondLst>
                                        </p:cTn>
                                        <p:tgtEl>
                                          <p:spTgt spid="6"/>
                                        </p:tgtEl>
                                      </p:cBhvr>
                                      <p:to x="100000" y="80000"/>
                                    </p:animScale>
                                    <p:animScale>
                                      <p:cBhvr>
                                        <p:cTn id="37" dur="166" decel="50000">
                                          <p:stCondLst>
                                            <p:cond delay="1338"/>
                                          </p:stCondLst>
                                        </p:cTn>
                                        <p:tgtEl>
                                          <p:spTgt spid="6"/>
                                        </p:tgtEl>
                                      </p:cBhvr>
                                      <p:to x="100000" y="100000"/>
                                    </p:animScale>
                                    <p:animScale>
                                      <p:cBhvr>
                                        <p:cTn id="38" dur="26">
                                          <p:stCondLst>
                                            <p:cond delay="1642"/>
                                          </p:stCondLst>
                                        </p:cTn>
                                        <p:tgtEl>
                                          <p:spTgt spid="6"/>
                                        </p:tgtEl>
                                      </p:cBhvr>
                                      <p:to x="100000" y="90000"/>
                                    </p:animScale>
                                    <p:animScale>
                                      <p:cBhvr>
                                        <p:cTn id="39" dur="166" decel="50000">
                                          <p:stCondLst>
                                            <p:cond delay="1668"/>
                                          </p:stCondLst>
                                        </p:cTn>
                                        <p:tgtEl>
                                          <p:spTgt spid="6"/>
                                        </p:tgtEl>
                                      </p:cBhvr>
                                      <p:to x="100000" y="100000"/>
                                    </p:animScale>
                                    <p:animScale>
                                      <p:cBhvr>
                                        <p:cTn id="40" dur="26">
                                          <p:stCondLst>
                                            <p:cond delay="1808"/>
                                          </p:stCondLst>
                                        </p:cTn>
                                        <p:tgtEl>
                                          <p:spTgt spid="6"/>
                                        </p:tgtEl>
                                      </p:cBhvr>
                                      <p:to x="100000" y="95000"/>
                                    </p:animScale>
                                    <p:animScale>
                                      <p:cBhvr>
                                        <p:cTn id="41"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730</TotalTime>
  <Words>296</Words>
  <Application>Microsoft Office PowerPoint</Application>
  <PresentationFormat>On-screen Show (4:3)</PresentationFormat>
  <Paragraphs>70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Technic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RCT</cp:lastModifiedBy>
  <cp:revision>115</cp:revision>
  <dcterms:created xsi:type="dcterms:W3CDTF">2014-11-04T01:07:10Z</dcterms:created>
  <dcterms:modified xsi:type="dcterms:W3CDTF">2020-03-19T04:45:36Z</dcterms:modified>
</cp:coreProperties>
</file>