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16"/>
  </p:notesMasterIdLst>
  <p:handoutMasterIdLst>
    <p:handoutMasterId r:id="rId17"/>
  </p:handoutMasterIdLst>
  <p:sldIdLst>
    <p:sldId id="287" r:id="rId3"/>
    <p:sldId id="286" r:id="rId4"/>
    <p:sldId id="280" r:id="rId5"/>
    <p:sldId id="272" r:id="rId6"/>
    <p:sldId id="260" r:id="rId7"/>
    <p:sldId id="264" r:id="rId8"/>
    <p:sldId id="273" r:id="rId9"/>
    <p:sldId id="281" r:id="rId10"/>
    <p:sldId id="282" r:id="rId11"/>
    <p:sldId id="268" r:id="rId12"/>
    <p:sldId id="269" r:id="rId13"/>
    <p:sldId id="270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B97"/>
    <a:srgbClr val="B05C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1092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8CDD-3DE9-40E6-9747-202999691EB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FB7B-4D3F-495C-831B-5A5BC57A9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14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8B032-F9A5-4270-AAB6-DD8F58133743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0B6B0-DD38-417B-8994-50F2CF37D6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B17B-A220-4E67-ACE0-36A0B5E8B22A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5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B9F-95EE-4A42-9D72-4991CCF6476D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74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F289-28C9-4337-8156-171D96B0398A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36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D237-A5A2-467C-BD9B-18774991570A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0870-6CE0-4F5F-8722-20CFF45F8E3C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6D3B-7BE3-4970-9F35-3C707E72E0B0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89E5-5D61-42F8-A29B-AFDBF1F1D919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1EDE-08E7-4B7E-B95A-FC6F5E77517D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005E-A8C2-4140-8CF1-61C6F7F61142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7BE1-C13B-441A-A104-7EE4CB20F826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42B6-E223-4429-B158-266AB056B5A8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E2E9-EFBF-4452-8DAB-84163955A404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061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9D2-08FA-4021-AFDD-077EC0794C48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69F3A-992E-4FB8-B1B9-5762F4752399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70C5-9253-4D3A-9E89-78023F8E8F62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31AC-4485-4A95-9992-CB711BCD97ED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2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0AFB-0C6E-4232-AB4A-95C0D5DCFEE8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4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1147-6FDA-439A-AA54-D19EF955C024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47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9C98-C5A2-4FAE-B89B-E9EBEE93E1AA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0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2422-5B6F-480F-9D8E-06B3DD50613B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4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FACE-7581-48BA-99C5-DED82BC46D5D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8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00A0-25D5-428F-BD82-309606114426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497F-84B5-4853-BDA0-2BC5C0E6DA00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8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13D4ED-A244-48EC-925A-47FE857A05C2}" type="datetime1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MD. SOLAIMAN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829800" cy="70104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44472" y="609600"/>
            <a:ext cx="6629400" cy="1066800"/>
          </a:xfrm>
          <a:prstGeom prst="cloudCallout">
            <a:avLst>
              <a:gd name="adj1" fmla="val -14451"/>
              <a:gd name="adj2" fmla="val 548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13701"/>
            <a:ext cx="6629400" cy="51394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4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62200" y="381000"/>
            <a:ext cx="4876800" cy="15240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228600" y="3218546"/>
            <a:ext cx="685800" cy="43883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087468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সালোকসংশ্লেষণে অক্সিজেন নির্গমণ পরীক্ষা ব্যাখ্যা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কর? 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6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524000" y="304800"/>
            <a:ext cx="6172200" cy="205740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92206" y="3583469"/>
            <a:ext cx="228600" cy="228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83241" y="4290129"/>
            <a:ext cx="228600" cy="228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5435" y="3352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সালোকসংশ্লেষণ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1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সালোকসংশ্লেষণ  প্রক্রিয়ায় কোন জাতীয় খাদ্য উৎপন্ন হয়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2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90800" y="607359"/>
            <a:ext cx="3810000" cy="16002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5561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সালোকসংশ্লেষণ প্রক্রিয়ায় উৎপন্ন অক্সিজেন জীব জগতের জন্য অপরিহার্য ব্যাখ্যা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10670" y="3512493"/>
            <a:ext cx="448235" cy="45720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57150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আগামী ক্লাসে আবার দেখা  হবে।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91" name="Picture 7" descr="flower-flowers-herbs-roses-wallpapers-image-wallwuzz-hd-wallpaper-18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772400" cy="4800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0" y="1524000"/>
            <a:ext cx="5638800" cy="358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রায়গঞ্জ পাইলট উচ্চ বিদ্যালয়</a:t>
            </a: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রায়গঞ্জ,সিরাজগঞ্জ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191000" y="5934075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n-BD" dirty="0"/>
          </a:p>
          <a:p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304800" y="381000"/>
            <a:ext cx="8229600" cy="1647020"/>
            <a:chOff x="-8229601" y="5279783"/>
            <a:chExt cx="9371683" cy="1723220"/>
          </a:xfrm>
        </p:grpSpPr>
        <p:grpSp>
          <p:nvGrpSpPr>
            <p:cNvPr id="5" name="Group 7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2" name="Picture 11" descr="38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-8229601" y="5279783"/>
              <a:ext cx="1230969" cy="1723220"/>
              <a:chOff x="-158285" y="5292604"/>
              <a:chExt cx="1230969" cy="1723220"/>
            </a:xfrm>
          </p:grpSpPr>
          <p:pic>
            <p:nvPicPr>
              <p:cNvPr id="10" name="Picture 9" descr="38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909" y="5292604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1" name="Picture 10" descr="4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741264">
                <a:off x="-158285" y="5349524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1676400" y="457200"/>
            <a:ext cx="5334000" cy="830997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শিক্ষক  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 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857" y="1981200"/>
            <a:ext cx="2331183" cy="2952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পাঠ </a:t>
            </a:r>
            <a:r>
              <a:rPr lang="en-US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676400"/>
            <a:ext cx="34290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শ্রেণিঃ৬ষ্ঠ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অধ্যায়ঃপঞ্চম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310640"/>
            <a:ext cx="6197600" cy="3718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073774"/>
            <a:ext cx="914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810000"/>
            <a:ext cx="914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825644"/>
            <a:ext cx="11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</a:rPr>
              <a:t>H</a:t>
            </a:r>
            <a:r>
              <a:rPr lang="bn-BD" sz="2400" b="1" baseline="-25000" dirty="0" smtClean="0">
                <a:latin typeface="NikoshBAN" pitchFamily="2" charset="0"/>
              </a:rPr>
              <a:t>2</a:t>
            </a:r>
            <a:r>
              <a:rPr lang="bn-BD" sz="2400" b="1" dirty="0" smtClean="0">
                <a:latin typeface="NikoshBAN" pitchFamily="2" charset="0"/>
              </a:rPr>
              <a:t>O</a:t>
            </a:r>
            <a:endParaRPr lang="en-US" sz="2400" b="1" dirty="0">
              <a:latin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173" y="307377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CO</a:t>
            </a:r>
            <a:r>
              <a:rPr lang="bn-BD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181600" y="4572000"/>
            <a:ext cx="914400" cy="614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O</a:t>
            </a:r>
            <a:r>
              <a:rPr lang="bn-BD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0800" y="2057400"/>
            <a:ext cx="914400" cy="614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8887" y="3366161"/>
            <a:ext cx="1719254" cy="419548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6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219200"/>
            <a:ext cx="352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86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21744">
            <a:off x="2552700" y="3013502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905000" y="152400"/>
            <a:ext cx="4800600" cy="2133600"/>
          </a:xfrm>
          <a:prstGeom prst="cloud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2161" y="3480343"/>
            <a:ext cx="8423997" cy="61994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63663" y="4693276"/>
            <a:ext cx="8434017" cy="10461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77378" y="5181600"/>
            <a:ext cx="7206587" cy="10461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265732"/>
            <a:ext cx="781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61" y="2553366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04800" y="3352800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8600" y="5257800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28600" y="4191000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3857026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685800" y="3276600"/>
            <a:ext cx="7238999" cy="9906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কিভাবে খাদ্য তৈরি করে তা ব্যাখ্যা করতে পারবে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038600"/>
            <a:ext cx="7329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সালোকসংশ্লেষণের উপরে জীবজগতের নিরভরশীলতা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029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প্রাপ্তিতে উদ্ভিদের অবদান উপলব্ধি করতে পারবে এবং উদ্ভিদের প্রতি সংবেদনশীল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4000" cy="20874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999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2" y="226243"/>
            <a:ext cx="5495925" cy="621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25000" y1="32000" x2="39250" y2="12000"/>
                        <a14:foregroundMark x1="39250" y1="15000" x2="39250" y2="15000"/>
                        <a14:foregroundMark x1="39250" y1="15000" x2="53500" y2="11000"/>
                        <a14:foregroundMark x1="56500" y1="13000" x2="67000" y2="18000"/>
                        <a14:foregroundMark x1="68500" y1="17000" x2="76750" y2="38000"/>
                        <a14:foregroundMark x1="76750" y1="38000" x2="76750" y2="68000"/>
                        <a14:foregroundMark x1="76750" y1="68000" x2="64750" y2="80000"/>
                        <a14:foregroundMark x1="64750" y1="80000" x2="52000" y2="90000"/>
                        <a14:foregroundMark x1="59500" y1="81000" x2="49750" y2="87000"/>
                        <a14:foregroundMark x1="49750" y1="87000" x2="34750" y2="81000"/>
                        <a14:foregroundMark x1="34750" y1="81000" x2="23500" y2="61000"/>
                        <a14:foregroundMark x1="23500" y1="61000" x2="22750" y2="40000"/>
                        <a14:foregroundMark x1="22750" y1="40000" x2="30250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655" y="-21457"/>
            <a:ext cx="1848776" cy="1386582"/>
          </a:xfrm>
          <a:prstGeom prst="rect">
            <a:avLst/>
          </a:prstGeom>
          <a:effectLst>
            <a:glow rad="1905000">
              <a:srgbClr val="FFC000">
                <a:alpha val="37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181600" y="4953000"/>
            <a:ext cx="112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/>
              <a:t>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/>
              <a:t>ক্লোরোফিল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72644" y="5374513"/>
            <a:ext cx="10917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80388" y="514999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0374" y="63246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400" y="65925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H</a:t>
            </a:r>
            <a:r>
              <a:rPr lang="bn-BD" sz="2400" b="1" baseline="-25000" dirty="0" smtClean="0">
                <a:solidFill>
                  <a:schemeClr val="bg1"/>
                </a:solidFill>
              </a:rPr>
              <a:t>2</a:t>
            </a:r>
            <a:r>
              <a:rPr lang="bn-BD" sz="2400" b="1" dirty="0" smtClean="0">
                <a:solidFill>
                  <a:schemeClr val="bg1"/>
                </a:solidFill>
              </a:rPr>
              <a:t>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26761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CO</a:t>
            </a:r>
            <a:r>
              <a:rPr lang="bn-BD" sz="2400" b="1" baseline="-25000" dirty="0" smtClean="0">
                <a:solidFill>
                  <a:schemeClr val="bg1"/>
                </a:solidFill>
              </a:rPr>
              <a:t>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201998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O</a:t>
            </a:r>
            <a:r>
              <a:rPr lang="bn-BD" sz="2400" b="1" baseline="-25000" dirty="0" smtClean="0">
                <a:solidFill>
                  <a:schemeClr val="bg1"/>
                </a:solidFill>
              </a:rPr>
              <a:t>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7760734" y="7292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913134" y="8816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8065534" y="10340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217934" y="11864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353120" y="9360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7505520" y="10884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657920" y="12408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7810320" y="13932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896653" y="11933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7049053" y="13457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7201453" y="14981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7353853" y="16505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409205" y="13204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561605" y="14728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714005" y="16252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6866405" y="17776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5985457" y="15862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6137857" y="17386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6290257" y="18910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6442657" y="20434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5478854" y="18758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5631254" y="20282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5783654" y="21806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936054" y="23330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5095322" y="20799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5247722" y="22323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5400122" y="23847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5552522" y="25371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4623394" y="23211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4775794" y="24735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4928194" y="26259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5080594" y="27783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4775794" y="24735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4928194" y="26259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5080594" y="27783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8217934" y="3708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8370334" y="5232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>
            <a:off x="8522734" y="6756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>
            <a:off x="8675134" y="8280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629400" y="52578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/>
              <a:t> শর্করা +অক্সিজে্ন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28600" y="5230351"/>
            <a:ext cx="504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 কার্বনডাইঅক্সাইড+পানি 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57800" y="4953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/>
              <a:t>সূর্যালোক </a:t>
            </a:r>
            <a:endParaRPr lang="en-US" sz="1400" b="1" dirty="0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1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62 C 0.00834 -0.00093 0.0165 -0.00672 0.02361 -0.01389 C 0.06389 -0.0132 0.104 -0.01297 0.14427 -0.01158 C 0.14688 -0.01158 0.15799 -0.00556 0.15886 -0.0051 C 0.16181 -0.00348 0.16771 -0.0007 0.16771 -0.00047 C 0.16962 0.00208 0.17118 0.00601 0.17361 0.0081 C 0.1757 0.00995 0.17848 0.00902 0.18091 0.01018 C 0.19584 0.01782 0.1875 0.01782 0.20452 0.02361 C 0.20886 0.02523 0.21771 0.028 0.21771 0.02824 C 0.21927 0.02962 0.22066 0.03125 0.22223 0.0324 C 0.22361 0.03356 0.22552 0.03333 0.22657 0.03472 C 0.229 0.03842 0.23247 0.04791 0.23247 0.04814 C 0.24306 0.0993 0.23716 0.153 0.21771 0.19606 C 0.21025 0.23125 0.19132 0.24305 0.16927 0.24907 C 0.1507 0.25416 0.14271 0.25625 0.12223 0.25787 C 0.11233 0.26064 0.11632 0.26018 0.11042 0.26018 " pathEditMode="relative" rAng="0" ptsTypes="fffffffffffffff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816 -0.0037 0.00417 -0.00694 0.01372 -0.01018 C 0.02136 -0.01689 0.03108 -0.01875 0.03941 -0.0243 C 0.04827 -0.03032 0.0573 -0.0324 0.06667 -0.03634 C 0.07552 -0.04004 0.0849 -0.04676 0.09393 -0.04838 C 0.11025 -0.05139 0.12743 -0.05393 0.14393 -0.05648 C 0.19358 -0.07939 0.24896 -0.05926 0.30157 -0.05856 C 0.31216 -0.05509 0.32257 -0.05139 0.33334 -0.04838 C 0.3408 -0.04189 0.35157 -0.03935 0.36042 -0.03634 C 0.36736 -0.03009 0.37535 -0.0287 0.38334 -0.0243 C 0.39028 -0.02037 0.39723 -0.01574 0.40417 -0.01203 C 0.41059 -0.00879 0.41806 -0.00787 0.42414 -0.00393 C 0.4349 0.00301 0.42205 -0.00231 0.4349 0.00209 C 0.44202 0.00857 0.45035 0.0125 0.45886 0.01621 C 0.46181 0.0176 0.46528 0.01783 0.46823 0.02014 C 0.47674 0.02732 0.47275 0.025 0.48021 0.02824 C 0.49514 0.04329 0.47674 0.02639 0.49358 0.03635 C 0.49514 0.03704 0.49566 0.03959 0.49705 0.04051 C 0.50365 0.04491 0.51198 0.0463 0.51945 0.04838 C 0.54723 0.05649 0.575 0.06019 0.60295 0.06459 C 0.63004 0.07385 0.65851 0.07477 0.68629 0.07477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7292 C 0.00261 -0.08055 0.00399 -0.08727 0.0059 -0.09444 C 0.0066 -0.12639 0.00886 -0.15856 0.00886 -0.19051 C 0.00886 -0.26643 0.025 -0.34329 -0.0059 -0.40625 C -0.00937 -0.42037 -0.00712 -0.41458 -0.0118 -0.42384 C -0.01285 -0.42801 -0.0158 -0.43125 -0.01614 -0.43565 C -0.01753 -0.45069 -0.01649 -0.46574 -0.01771 -0.48079 C -0.01823 -0.48796 -0.02187 -0.49699 -0.02361 -0.50417 C -0.02604 -0.51366 -0.02656 -0.52338 -0.0309 -0.53171 C -0.03368 -0.54352 -0.04357 -0.56389 -0.05156 -0.57083 C -0.05746 -0.58356 -0.06632 -0.58796 -0.07656 -0.59259 C -0.08038 -0.59444 -0.08819 -0.5963 -0.08819 -0.5963 C -0.0901 -0.59768 -0.09201 -0.59907 -0.0941 -0.60023 C -0.09705 -0.60185 -0.10295 -0.60417 -0.10295 -0.60417 C -0.10399 -0.60625 -0.1059 -0.61018 -0.1059 -0.61018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5509 C -0.01441 -0.10069 -0.01632 -0.14004 -0.00643 -0.18263 C -0.00591 -0.22638 -0.00486 -0.27013 -0.00486 -0.31388 C -0.00486 -0.33148 0.01284 -0.45185 -0.02257 -0.48263 C -0.02448 -0.49074 -0.02795 -0.50092 -0.03143 -0.5081 C -0.03247 -0.51967 -0.03368 -0.53194 -0.03577 -0.54328 C -0.03646 -0.54722 -0.03768 -0.55115 -0.03872 -0.55509 C -0.03924 -0.55717 -0.04028 -0.56111 -0.04028 -0.56111 C -0.04184 -0.57384 -0.04219 -0.58125 -0.05052 -0.58842 C -0.054 -0.5956 -0.05695 -0.5956 -0.06233 -0.60023 C -0.06598 -0.61481 -0.07188 -0.63032 -0.07986 -0.64143 C -0.08143 -0.64722 -0.08177 -0.65046 -0.08577 -0.65509 C -0.08837 -0.65833 -0.09462 -0.66296 -0.09462 -0.66296 C -0.09809 -0.6699 -0.10122 -0.67037 -0.10643 -0.67476 C -0.11111 -0.68402 -0.11945 -0.69027 -0.12552 -0.69837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8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7" grpId="0"/>
      <p:bldP spid="27" grpId="1"/>
      <p:bldP spid="27" grpId="2"/>
      <p:bldP spid="28" grpId="0"/>
      <p:bldP spid="28" grpId="1"/>
      <p:bldP spid="30" grpId="0"/>
      <p:bldP spid="30" grpId="1"/>
      <p:bldP spid="54" grpId="0"/>
      <p:bldP spid="55" grpId="0" build="allAtOnce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bdul Momin\Pictures\IMG_0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1628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মূল আলোচনা </a:t>
            </a:r>
            <a:endParaRPr lang="en-US" sz="6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SOLAIMAN ALI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188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Angles</vt:lpstr>
      <vt:lpstr>Slide 1</vt:lpstr>
      <vt:lpstr>Slide 2</vt:lpstr>
      <vt:lpstr>   পাঠ   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lailun</dc:creator>
  <cp:lastModifiedBy>RCT</cp:lastModifiedBy>
  <cp:revision>169</cp:revision>
  <dcterms:created xsi:type="dcterms:W3CDTF">2006-08-16T00:00:00Z</dcterms:created>
  <dcterms:modified xsi:type="dcterms:W3CDTF">2020-03-21T03:40:52Z</dcterms:modified>
</cp:coreProperties>
</file>