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FCD5-06EE-4CD8-8BA2-16A18AED308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50D2-0289-4CC2-A934-314B9705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9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FCD5-06EE-4CD8-8BA2-16A18AED308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50D2-0289-4CC2-A934-314B9705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FCD5-06EE-4CD8-8BA2-16A18AED308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50D2-0289-4CC2-A934-314B9705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0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FCD5-06EE-4CD8-8BA2-16A18AED308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50D2-0289-4CC2-A934-314B9705705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3414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FCD5-06EE-4CD8-8BA2-16A18AED308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50D2-0289-4CC2-A934-314B9705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35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FCD5-06EE-4CD8-8BA2-16A18AED308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50D2-0289-4CC2-A934-314B9705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22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FCD5-06EE-4CD8-8BA2-16A18AED308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50D2-0289-4CC2-A934-314B9705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39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FCD5-06EE-4CD8-8BA2-16A18AED308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50D2-0289-4CC2-A934-314B9705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86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FCD5-06EE-4CD8-8BA2-16A18AED308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50D2-0289-4CC2-A934-314B9705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5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FCD5-06EE-4CD8-8BA2-16A18AED308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50D2-0289-4CC2-A934-314B9705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1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FCD5-06EE-4CD8-8BA2-16A18AED308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50D2-0289-4CC2-A934-314B9705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2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FCD5-06EE-4CD8-8BA2-16A18AED308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50D2-0289-4CC2-A934-314B9705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4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FCD5-06EE-4CD8-8BA2-16A18AED308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50D2-0289-4CC2-A934-314B9705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1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FCD5-06EE-4CD8-8BA2-16A18AED308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50D2-0289-4CC2-A934-314B9705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7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FCD5-06EE-4CD8-8BA2-16A18AED308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50D2-0289-4CC2-A934-314B9705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9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FCD5-06EE-4CD8-8BA2-16A18AED308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50D2-0289-4CC2-A934-314B9705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4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FCD5-06EE-4CD8-8BA2-16A18AED308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50D2-0289-4CC2-A934-314B9705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7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562FCD5-06EE-4CD8-8BA2-16A18AED308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950D2-0289-4CC2-A934-314B9705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132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2461" y="3151163"/>
            <a:ext cx="50598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9600" dirty="0" smtClean="0">
                <a:solidFill>
                  <a:srgbClr val="FF0000"/>
                </a:solidFill>
                <a:latin typeface="NikoshBAN" charset="0"/>
              </a:rPr>
              <a:t>স্বাগতম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218" y="1364566"/>
            <a:ext cx="121302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solidFill>
                  <a:srgbClr val="FFFF00"/>
                </a:solidFill>
              </a:rPr>
              <a:t>আজকের</a:t>
            </a:r>
            <a:r>
              <a:rPr lang="en-US" sz="6600" dirty="0" smtClean="0">
                <a:solidFill>
                  <a:srgbClr val="FFFF00"/>
                </a:solidFill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</a:rPr>
              <a:t>ভূগোল</a:t>
            </a:r>
            <a:r>
              <a:rPr lang="en-US" sz="6600" dirty="0" smtClean="0">
                <a:solidFill>
                  <a:srgbClr val="FFFF00"/>
                </a:solidFill>
              </a:rPr>
              <a:t>  </a:t>
            </a:r>
            <a:r>
              <a:rPr lang="en-US" sz="6600" dirty="0" err="1" smtClean="0">
                <a:solidFill>
                  <a:srgbClr val="FFFF00"/>
                </a:solidFill>
              </a:rPr>
              <a:t>ক্লাসে</a:t>
            </a:r>
            <a:r>
              <a:rPr lang="en-US" sz="6600" dirty="0" smtClean="0">
                <a:solidFill>
                  <a:srgbClr val="FFFF00"/>
                </a:solidFill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</a:rPr>
              <a:t>সবাইকে</a:t>
            </a:r>
            <a:r>
              <a:rPr lang="en-US" sz="6600" dirty="0" smtClean="0">
                <a:solidFill>
                  <a:srgbClr val="FFFF00"/>
                </a:solidFill>
              </a:rPr>
              <a:t> </a:t>
            </a:r>
            <a:endParaRPr lang="en-US" sz="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6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5000">
        <p:circle/>
      </p:transition>
    </mc:Choice>
    <mc:Fallback>
      <p:transition spd="slow" advClick="0" advTm="5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6252" y="1406769"/>
            <a:ext cx="90736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    </a:t>
            </a:r>
            <a:r>
              <a:rPr lang="en-US" sz="9600" dirty="0" err="1" smtClean="0">
                <a:solidFill>
                  <a:srgbClr val="FF0000"/>
                </a:solidFill>
              </a:rPr>
              <a:t>ধন্যবাদ</a:t>
            </a:r>
            <a:r>
              <a:rPr lang="en-US" sz="9600" dirty="0" smtClean="0">
                <a:solidFill>
                  <a:srgbClr val="FF0000"/>
                </a:solidFill>
              </a:rPr>
              <a:t>       </a:t>
            </a:r>
            <a:r>
              <a:rPr lang="en-US" sz="9600" dirty="0" err="1" smtClean="0">
                <a:solidFill>
                  <a:srgbClr val="FF0000"/>
                </a:solidFill>
              </a:rPr>
              <a:t>সবাইকে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31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6000"/>
    </mc:Choice>
    <mc:Fallback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82480" y="304186"/>
            <a:ext cx="19639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NikoshBAN" charset="0"/>
                <a:cs typeface="NikoshBAN" charset="0"/>
              </a:rPr>
              <a:t> </a:t>
            </a:r>
            <a:r>
              <a:rPr lang="bn-BD" sz="4800" b="1" dirty="0" smtClean="0">
                <a:solidFill>
                  <a:srgbClr val="FF0000"/>
                </a:solidFill>
                <a:latin typeface="NikoshBAN" charset="0"/>
                <a:cs typeface="NikoshBAN" charset="0"/>
              </a:rPr>
              <a:t>পরিচিতি</a:t>
            </a:r>
            <a:endParaRPr lang="bn-BD" sz="4800" b="1" dirty="0">
              <a:solidFill>
                <a:srgbClr val="FF0000"/>
              </a:solidFill>
              <a:latin typeface="NikoshBAN" charset="0"/>
              <a:cs typeface="NikoshB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9801" y="2136948"/>
            <a:ext cx="771183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en-US" sz="3200" dirty="0" err="1" smtClean="0"/>
              <a:t>মোঃজাকির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হোসেন</a:t>
            </a:r>
            <a:r>
              <a:rPr lang="en-US" sz="3200" dirty="0" smtClean="0"/>
              <a:t> 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200" dirty="0" err="1" smtClean="0"/>
              <a:t>প্রধান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শিক্ষক</a:t>
            </a:r>
            <a:r>
              <a:rPr lang="en-US" sz="3200" dirty="0" smtClean="0"/>
              <a:t> 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200" dirty="0" err="1" smtClean="0"/>
              <a:t>দক্ষিণ</a:t>
            </a:r>
            <a:r>
              <a:rPr lang="en-US" sz="3200" dirty="0" smtClean="0"/>
              <a:t> </a:t>
            </a:r>
            <a:r>
              <a:rPr lang="en-US" sz="3200" dirty="0" err="1" smtClean="0"/>
              <a:t>লালমোহন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মাধ্যমিক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বিদ্যালয়</a:t>
            </a:r>
            <a:endParaRPr lang="en-US" sz="3200" dirty="0" smtClean="0"/>
          </a:p>
          <a:p>
            <a:pPr marL="571500" indent="-571500">
              <a:buFont typeface="Wingdings" pitchFamily="2" charset="2"/>
              <a:buChar char="§"/>
            </a:pPr>
            <a:r>
              <a:rPr lang="en-US" sz="3200" dirty="0" err="1" smtClean="0"/>
              <a:t>লালমোহন</a:t>
            </a:r>
            <a:r>
              <a:rPr lang="en-US" sz="3200" dirty="0" smtClean="0"/>
              <a:t> ,</a:t>
            </a:r>
            <a:r>
              <a:rPr lang="en-US" sz="3200" dirty="0" err="1" smtClean="0"/>
              <a:t>ভোলা</a:t>
            </a:r>
            <a:endParaRPr lang="en-US" sz="3200" dirty="0" smtClean="0"/>
          </a:p>
          <a:p>
            <a:pPr marL="571500" indent="-571500">
              <a:buFont typeface="Wingdings" pitchFamily="2" charset="2"/>
              <a:buChar char="§"/>
            </a:pPr>
            <a:r>
              <a:rPr lang="en-US" sz="3200" dirty="0" smtClean="0"/>
              <a:t>ই </a:t>
            </a:r>
            <a:r>
              <a:rPr lang="en-US" sz="3200" dirty="0" err="1" smtClean="0"/>
              <a:t>মেইল</a:t>
            </a:r>
            <a:r>
              <a:rPr lang="en-US" sz="3200" dirty="0" smtClean="0"/>
              <a:t>-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6883791" y="1675284"/>
            <a:ext cx="6096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 –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১০ম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ভূগোল ও পরিবেশ 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 –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ত্রয়োদশ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–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Forest resources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35592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7000">
        <p:split orient="vert"/>
      </p:transition>
    </mc:Choice>
    <mc:Fallback>
      <p:transition spd="slow" advClick="0" advTm="7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000537" y="373431"/>
            <a:ext cx="2952969" cy="681010"/>
          </a:xfrm>
          <a:prstGeom prst="roundRect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bn-IN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99" y="1524056"/>
            <a:ext cx="5880295" cy="318733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29968" y="5181008"/>
            <a:ext cx="885851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বনজ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(Forest resources)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41926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6000">
        <p14:vortex dir="r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41343" y="444863"/>
            <a:ext cx="17475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081934" y="2709761"/>
            <a:ext cx="785182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শিক্ষার্থীরা..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বনজ সম্পদ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কী তা বলতে পারবে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পরিবেশের ভারসাম্যহীনতার পরিণতি ব্যাখ্যা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করতে পারবে</a:t>
            </a:r>
            <a:endParaRPr lang="bn-IN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138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6000">
        <p14:shred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2198" y="3244334"/>
            <a:ext cx="111476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 থেকে আমরা যে সমস্ত সম্পদ আহরণ করে থাকি তাই বনজ সম্পদ।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575" y="625008"/>
            <a:ext cx="6963507" cy="249802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2336436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6000">
        <p14:honeycomb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7458" y="3826413"/>
            <a:ext cx="4588413" cy="11335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বনজ সম্পদ কী ?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697457" y="407963"/>
            <a:ext cx="4588413" cy="18006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</a:rPr>
              <a:t>একক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কাজ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7455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6000">
        <p15:prstTrans prst="peelOff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7771" y="5438894"/>
            <a:ext cx="98812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অতিরিক্ত মাত্রায় সম্পদ ব্যবহারের ফলে পরিবেশের ভারসাম্য নষ্ট হয়। 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028" y="1914400"/>
            <a:ext cx="5711483" cy="3149969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437760496"/>
      </p:ext>
    </p:extLst>
  </p:cSld>
  <p:clrMapOvr>
    <a:masterClrMapping/>
  </p:clrMapOvr>
  <p:transition spd="slow" advClick="0" advTm="6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8880" y="599608"/>
            <a:ext cx="64972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পরিবেশের ভারসাম্য রক্ষার উপায়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32" y="2316735"/>
            <a:ext cx="3579495" cy="259588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cxnSp>
        <p:nvCxnSpPr>
          <p:cNvPr id="6" name="Straight Connector 5"/>
          <p:cNvCxnSpPr/>
          <p:nvPr/>
        </p:nvCxnSpPr>
        <p:spPr>
          <a:xfrm>
            <a:off x="1246958" y="2573620"/>
            <a:ext cx="3291669" cy="233899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462" y="2117892"/>
            <a:ext cx="3740467" cy="2654242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cxnSp>
        <p:nvCxnSpPr>
          <p:cNvPr id="9" name="Straight Connector 8"/>
          <p:cNvCxnSpPr/>
          <p:nvPr/>
        </p:nvCxnSpPr>
        <p:spPr>
          <a:xfrm flipV="1">
            <a:off x="1125415" y="2433711"/>
            <a:ext cx="3413212" cy="233842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03697" y="4153715"/>
            <a:ext cx="666248" cy="39015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492056" y="2982351"/>
            <a:ext cx="1314319" cy="1513768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993122"/>
      </p:ext>
    </p:extLst>
  </p:cSld>
  <p:clrMapOvr>
    <a:masterClrMapping/>
  </p:clrMapOvr>
  <p:transition spd="slow" advClick="0" advTm="6000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74720" y="267286"/>
            <a:ext cx="4009292" cy="18428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7688" y="3188064"/>
            <a:ext cx="1079654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কীভাবে পরিবেশের ভারসাম্য রক্ষা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করবো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81735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6000">
        <p15:prstTrans prst="fracture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</TotalTime>
  <Words>116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Century Gothic</vt:lpstr>
      <vt:lpstr>NikoshBAN</vt:lpstr>
      <vt:lpstr>Times New Roman</vt:lpstr>
      <vt:lpstr>Vrinda</vt:lpstr>
      <vt:lpstr>Wingdings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4</cp:revision>
  <dcterms:created xsi:type="dcterms:W3CDTF">2020-03-21T03:38:39Z</dcterms:created>
  <dcterms:modified xsi:type="dcterms:W3CDTF">2020-03-21T04:05:47Z</dcterms:modified>
</cp:coreProperties>
</file>