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72" r:id="rId5"/>
    <p:sldId id="280" r:id="rId6"/>
    <p:sldId id="288" r:id="rId7"/>
    <p:sldId id="292" r:id="rId8"/>
    <p:sldId id="290" r:id="rId9"/>
    <p:sldId id="293" r:id="rId10"/>
    <p:sldId id="277" r:id="rId11"/>
    <p:sldId id="289" r:id="rId12"/>
    <p:sldId id="274" r:id="rId13"/>
    <p:sldId id="275" r:id="rId14"/>
    <p:sldId id="279" r:id="rId15"/>
    <p:sldId id="276" r:id="rId16"/>
    <p:sldId id="278" r:id="rId17"/>
    <p:sldId id="29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53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6AC23-9C6E-46D2-A366-0F62D5038F9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72728-3E5E-4A72-AEB6-D176DC9B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2728-3E5E-4A72-AEB6-D176DC9B42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2728-3E5E-4A72-AEB6-D176DC9B42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9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2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8.jpg"/><Relationship Id="rId4" Type="http://schemas.openxmlformats.org/officeDocument/2006/relationships/image" Target="../media/image19.jpg"/><Relationship Id="rId9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1000" y="304798"/>
            <a:ext cx="7924800" cy="5638801"/>
          </a:xfrm>
          <a:custGeom>
            <a:avLst/>
            <a:gdLst>
              <a:gd name="connsiteX0" fmla="*/ 0 w 5821709"/>
              <a:gd name="connsiteY0" fmla="*/ 630698 h 3784111"/>
              <a:gd name="connsiteX1" fmla="*/ 630698 w 5821709"/>
              <a:gd name="connsiteY1" fmla="*/ 0 h 3784111"/>
              <a:gd name="connsiteX2" fmla="*/ 5191011 w 5821709"/>
              <a:gd name="connsiteY2" fmla="*/ 0 h 3784111"/>
              <a:gd name="connsiteX3" fmla="*/ 5821709 w 5821709"/>
              <a:gd name="connsiteY3" fmla="*/ 630698 h 3784111"/>
              <a:gd name="connsiteX4" fmla="*/ 5821709 w 5821709"/>
              <a:gd name="connsiteY4" fmla="*/ 3153413 h 3784111"/>
              <a:gd name="connsiteX5" fmla="*/ 5191011 w 5821709"/>
              <a:gd name="connsiteY5" fmla="*/ 3784111 h 3784111"/>
              <a:gd name="connsiteX6" fmla="*/ 630698 w 5821709"/>
              <a:gd name="connsiteY6" fmla="*/ 3784111 h 3784111"/>
              <a:gd name="connsiteX7" fmla="*/ 0 w 5821709"/>
              <a:gd name="connsiteY7" fmla="*/ 3153413 h 3784111"/>
              <a:gd name="connsiteX8" fmla="*/ 0 w 5821709"/>
              <a:gd name="connsiteY8" fmla="*/ 630698 h 378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709" h="3784111">
                <a:moveTo>
                  <a:pt x="0" y="630698"/>
                </a:moveTo>
                <a:cubicBezTo>
                  <a:pt x="0" y="282373"/>
                  <a:pt x="282373" y="0"/>
                  <a:pt x="630698" y="0"/>
                </a:cubicBezTo>
                <a:lnTo>
                  <a:pt x="5191011" y="0"/>
                </a:lnTo>
                <a:cubicBezTo>
                  <a:pt x="5539336" y="0"/>
                  <a:pt x="5821709" y="282373"/>
                  <a:pt x="5821709" y="630698"/>
                </a:cubicBezTo>
                <a:lnTo>
                  <a:pt x="5821709" y="3153413"/>
                </a:lnTo>
                <a:cubicBezTo>
                  <a:pt x="5821709" y="3501738"/>
                  <a:pt x="5539336" y="3784111"/>
                  <a:pt x="5191011" y="3784111"/>
                </a:cubicBezTo>
                <a:lnTo>
                  <a:pt x="630698" y="3784111"/>
                </a:lnTo>
                <a:cubicBezTo>
                  <a:pt x="282373" y="3784111"/>
                  <a:pt x="0" y="3501738"/>
                  <a:pt x="0" y="3153413"/>
                </a:cubicBezTo>
                <a:lnTo>
                  <a:pt x="0" y="630698"/>
                </a:lnTo>
                <a:close/>
              </a:path>
            </a:pathLst>
          </a:custGeom>
          <a:solidFill>
            <a:schemeClr val="bg1"/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7135" tIns="417135" rIns="417135" bIns="417135" numCol="1" spcCol="1270" anchor="ctr" anchorCtr="0">
            <a:prstTxWarp prst="textCanDown">
              <a:avLst/>
            </a:prstTxWarp>
            <a:noAutofit/>
            <a:scene3d>
              <a:camera prst="perspectiveContrastingRightFacing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lvl="0" algn="ctr" defTabSz="2711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100" kern="1200" dirty="0" err="1" smtClean="0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আজকের</a:t>
            </a:r>
            <a:r>
              <a:rPr lang="en-US" sz="6100" kern="1200" dirty="0" smtClean="0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6100" kern="1200" dirty="0" err="1" smtClean="0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ক্লাসে</a:t>
            </a:r>
            <a:r>
              <a:rPr lang="en-US" sz="6100" kern="1200" dirty="0" smtClean="0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6100" kern="1200" dirty="0" err="1" smtClean="0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সবাই</a:t>
            </a:r>
            <a:r>
              <a:rPr lang="en-US" sz="6100" kern="1200" dirty="0" smtClean="0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6100" kern="1200" dirty="0" err="1" smtClean="0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শুভেচ্ছা</a:t>
            </a:r>
            <a:r>
              <a:rPr lang="en-US" sz="6100" kern="1200" dirty="0" smtClean="0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6100" kern="1200" dirty="0" err="1" smtClean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জেনো</a:t>
            </a:r>
            <a:endParaRPr lang="en-US" sz="6100" kern="1200" dirty="0">
              <a:ln>
                <a:solidFill>
                  <a:srgbClr val="C0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6" b="98319" l="9916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09600"/>
            <a:ext cx="1981200" cy="5667375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752975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"/>
            <a:ext cx="47529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428832" y="2741748"/>
            <a:ext cx="2360468" cy="1146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টাকার মুদ্রা ও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9082" y="133605"/>
            <a:ext cx="2965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21537" y="2589456"/>
            <a:ext cx="1710575" cy="1937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"/>
          <a:stretch/>
        </p:blipFill>
        <p:spPr>
          <a:xfrm>
            <a:off x="2643964" y="2786914"/>
            <a:ext cx="2715127" cy="1785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625974" y="692355"/>
            <a:ext cx="2715127" cy="1854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27835" y="855374"/>
            <a:ext cx="1645766" cy="161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6173" y="4748810"/>
            <a:ext cx="1740207" cy="1658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538245" y="4655127"/>
            <a:ext cx="2890587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Oval 21"/>
          <p:cNvSpPr/>
          <p:nvPr/>
        </p:nvSpPr>
        <p:spPr>
          <a:xfrm>
            <a:off x="5486400" y="855374"/>
            <a:ext cx="2360468" cy="1146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টাকার মুদ্রা ও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291" y="4572000"/>
            <a:ext cx="2360468" cy="1146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 টাকার মুদ্রা ও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/>
      <p:bldP spid="6" grpId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798"/>
            <a:ext cx="2066925" cy="17690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9099" y="283320"/>
            <a:ext cx="35814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 ও গুণে বলি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2870" y="2213429"/>
            <a:ext cx="8299739" cy="3681679"/>
            <a:chOff x="452870" y="2213429"/>
            <a:chExt cx="8299739" cy="368167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452870" y="4142509"/>
              <a:ext cx="2890587" cy="17525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457200" y="2245916"/>
              <a:ext cx="2890587" cy="17525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65"/>
            <a:stretch/>
          </p:blipFill>
          <p:spPr>
            <a:xfrm>
              <a:off x="6218959" y="2863849"/>
              <a:ext cx="2533650" cy="17850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65"/>
            <a:stretch/>
          </p:blipFill>
          <p:spPr>
            <a:xfrm>
              <a:off x="3577937" y="4082313"/>
              <a:ext cx="2533650" cy="17850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65"/>
            <a:stretch/>
          </p:blipFill>
          <p:spPr>
            <a:xfrm>
              <a:off x="3595255" y="2213429"/>
              <a:ext cx="2533650" cy="17850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Frame 2"/>
          <p:cNvSpPr/>
          <p:nvPr/>
        </p:nvSpPr>
        <p:spPr>
          <a:xfrm>
            <a:off x="152400" y="1988127"/>
            <a:ext cx="8915400" cy="4495800"/>
          </a:xfrm>
          <a:prstGeom prst="frame">
            <a:avLst>
              <a:gd name="adj1" fmla="val 387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8204" y="807935"/>
            <a:ext cx="404379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 একত্রে কত টাকা?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5784" y="1356627"/>
            <a:ext cx="15058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 টাকা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9399" y="1320547"/>
            <a:ext cx="35814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৫+৫=১৬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047" y="304800"/>
            <a:ext cx="380652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টাকার কয়টি করে নোট আছে গণনা করি ও বলি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706" y="1891132"/>
            <a:ext cx="1530493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৫+৫=১০</a:t>
            </a:r>
          </a:p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টাকা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5"/>
          <a:stretch/>
        </p:blipFill>
        <p:spPr>
          <a:xfrm>
            <a:off x="332076" y="3322928"/>
            <a:ext cx="2533650" cy="1599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6" y="1648691"/>
            <a:ext cx="2933700" cy="1562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7" y="1669473"/>
            <a:ext cx="2933700" cy="1562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5"/>
          <a:stretch/>
        </p:blipFill>
        <p:spPr>
          <a:xfrm>
            <a:off x="361300" y="4922696"/>
            <a:ext cx="2475201" cy="15997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5"/>
          <a:stretch/>
        </p:blipFill>
        <p:spPr>
          <a:xfrm>
            <a:off x="2865726" y="3895944"/>
            <a:ext cx="2533650" cy="159976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262687" y="2163041"/>
            <a:ext cx="1073594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399376" y="4433460"/>
            <a:ext cx="110496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04342" y="4122812"/>
            <a:ext cx="233485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২+২+২=৬</a:t>
            </a:r>
          </a:p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টাকা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  <p:bldP spid="6" grpId="0" animBg="1"/>
      <p:bldP spid="32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305177" y="1143000"/>
            <a:ext cx="683882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 টাকার চকলেট কিনতে কোন নোট কয়টি লাগবে?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 rot="19689925">
            <a:off x="43287" y="178150"/>
            <a:ext cx="2616369" cy="192969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দেখানো নোটগূলো দিয়ে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3927" y="304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 করি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08705" y="2457054"/>
            <a:ext cx="5444495" cy="3527510"/>
            <a:chOff x="1108705" y="2457054"/>
            <a:chExt cx="5444495" cy="352751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736" y="2457054"/>
              <a:ext cx="1756064" cy="1066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35"/>
            <a:stretch/>
          </p:blipFill>
          <p:spPr>
            <a:xfrm>
              <a:off x="1203282" y="3719136"/>
              <a:ext cx="1644361" cy="106636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108705" y="4892453"/>
              <a:ext cx="1738938" cy="10354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35"/>
            <a:stretch/>
          </p:blipFill>
          <p:spPr>
            <a:xfrm>
              <a:off x="2971800" y="3719136"/>
              <a:ext cx="1644361" cy="106636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35"/>
            <a:stretch/>
          </p:blipFill>
          <p:spPr>
            <a:xfrm>
              <a:off x="4766136" y="3746845"/>
              <a:ext cx="1644361" cy="106636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2971799" y="4864143"/>
              <a:ext cx="1644361" cy="10921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4766136" y="4892453"/>
              <a:ext cx="1787064" cy="10921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2506254"/>
              <a:ext cx="1756064" cy="1066800"/>
            </a:xfrm>
            <a:prstGeom prst="rect">
              <a:avLst/>
            </a:prstGeom>
          </p:spPr>
        </p:pic>
      </p:grpSp>
      <p:sp>
        <p:nvSpPr>
          <p:cNvPr id="29" name="Frame 28"/>
          <p:cNvSpPr/>
          <p:nvPr/>
        </p:nvSpPr>
        <p:spPr>
          <a:xfrm>
            <a:off x="1044287" y="2220217"/>
            <a:ext cx="5751368" cy="3951983"/>
          </a:xfrm>
          <a:prstGeom prst="frame">
            <a:avLst>
              <a:gd name="adj1" fmla="val 3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55" y="92655"/>
            <a:ext cx="349134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সংখ্যা লিখি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1527" y="585683"/>
            <a:ext cx="106506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295" y="2370103"/>
            <a:ext cx="11429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583873" y="2382739"/>
            <a:ext cx="9906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9556" y="2382739"/>
            <a:ext cx="1201247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4304" y="739572"/>
            <a:ext cx="15032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কত?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3493" y="240671"/>
            <a:ext cx="229552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এসো </a:t>
            </a:r>
            <a:r>
              <a:rPr lang="bn-BD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একা করি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19993" y="715790"/>
            <a:ext cx="1645766" cy="161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007808" y="610003"/>
            <a:ext cx="1710575" cy="1719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199" y="677430"/>
            <a:ext cx="9906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 smtClean="0"/>
              <a:t>+</a:t>
            </a:r>
            <a:endParaRPr lang="en-US" sz="9600" dirty="0"/>
          </a:p>
        </p:txBody>
      </p:sp>
      <p:sp>
        <p:nvSpPr>
          <p:cNvPr id="26" name="TextBox 25"/>
          <p:cNvSpPr txBox="1"/>
          <p:nvPr/>
        </p:nvSpPr>
        <p:spPr>
          <a:xfrm>
            <a:off x="6677240" y="2382739"/>
            <a:ext cx="2390559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টাকা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7909" y="2382739"/>
            <a:ext cx="116378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"/>
          <a:stretch/>
        </p:blipFill>
        <p:spPr>
          <a:xfrm>
            <a:off x="324657" y="3853712"/>
            <a:ext cx="2036437" cy="110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834337" y="3867568"/>
            <a:ext cx="2043363" cy="1197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2514600" y="3944552"/>
            <a:ext cx="121919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/>
              <a:t> +</a:t>
            </a:r>
            <a:endParaRPr lang="en-US" sz="6000" dirty="0"/>
          </a:p>
        </p:txBody>
      </p:sp>
      <p:sp>
        <p:nvSpPr>
          <p:cNvPr id="32" name="TextBox 31"/>
          <p:cNvSpPr txBox="1"/>
          <p:nvPr/>
        </p:nvSpPr>
        <p:spPr>
          <a:xfrm>
            <a:off x="6019800" y="3899133"/>
            <a:ext cx="116378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83582" y="4036098"/>
            <a:ext cx="11174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কত?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728" y="5059504"/>
            <a:ext cx="11429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২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262" y="5109091"/>
            <a:ext cx="11429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0085" y="5109090"/>
            <a:ext cx="11429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+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7117" y="5042702"/>
            <a:ext cx="289040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৩ টাকা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56019" y="5101067"/>
            <a:ext cx="116378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=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" grpId="0" animBg="1"/>
      <p:bldP spid="3" grpId="1" animBg="1"/>
      <p:bldP spid="26" grpId="0" animBg="1"/>
      <p:bldP spid="26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348947" y="393127"/>
            <a:ext cx="2483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66727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 উত্তরটি বেছে বলি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069206" y="1329594"/>
            <a:ext cx="1676400" cy="114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Pentagon 14"/>
          <p:cNvSpPr/>
          <p:nvPr/>
        </p:nvSpPr>
        <p:spPr>
          <a:xfrm>
            <a:off x="290945" y="1399014"/>
            <a:ext cx="1752600" cy="135918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৫টাকা হতে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6007" y="1581723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কয়টি ১ টাকার নোট লাগবে?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2942" y="2758201"/>
            <a:ext cx="133716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0286" y="2758201"/>
            <a:ext cx="14478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2925" y="2758201"/>
            <a:ext cx="124168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277090" y="4263800"/>
            <a:ext cx="1752600" cy="135918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৫টাকা হতে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09769" y="4611158"/>
            <a:ext cx="4167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কয়টি ৫ টাকার নোট লাগবে?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3118" y="5543293"/>
            <a:ext cx="133716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38822" y="5543293"/>
            <a:ext cx="133716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80363" y="5543292"/>
            <a:ext cx="133716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06" y="4263800"/>
            <a:ext cx="1827850" cy="1279493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21" grpId="0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/>
      <p:bldP spid="27" grpId="0" animBg="1"/>
      <p:bldP spid="27" grpId="1" animBg="1"/>
      <p:bldP spid="31" grpId="0" animBg="1"/>
      <p:bldP spid="31" grpId="1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24400" y="152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 টেনে মিল কর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52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27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85800" y="1433513"/>
            <a:ext cx="1645766" cy="161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886800" y="3047567"/>
            <a:ext cx="2190400" cy="1370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33383" y="4876800"/>
            <a:ext cx="1710575" cy="1567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5"/>
          <a:stretch/>
        </p:blipFill>
        <p:spPr>
          <a:xfrm>
            <a:off x="5936673" y="1433512"/>
            <a:ext cx="2140527" cy="1233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58760" y="3200400"/>
            <a:ext cx="1659820" cy="1582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00" y="4876800"/>
            <a:ext cx="2190400" cy="1279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Connector 18"/>
          <p:cNvCxnSpPr/>
          <p:nvPr/>
        </p:nvCxnSpPr>
        <p:spPr>
          <a:xfrm>
            <a:off x="2426161" y="2012156"/>
            <a:ext cx="3460639" cy="19793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3"/>
          </p:cNvCxnSpPr>
          <p:nvPr/>
        </p:nvCxnSpPr>
        <p:spPr>
          <a:xfrm flipV="1">
            <a:off x="2343958" y="2240540"/>
            <a:ext cx="3542842" cy="34199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43958" y="3950513"/>
            <a:ext cx="3542842" cy="17099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 টাকার নোটে কিসের ছবি দেয়া আছে তা দেখে জেনে আসবে।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7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1"/>
            <a:ext cx="1461655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63636"/>
            <a:ext cx="3505200" cy="2852738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8600" y="4648200"/>
            <a:ext cx="2819400" cy="19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4191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 থেকো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85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 না এ কথাটি বলিও না আর ,একবার না পারিলে দেখ শতবার।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perspective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09800"/>
            <a:ext cx="3200400" cy="36625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আলী হোসেন</a:t>
            </a:r>
            <a:endParaRPr lang="bn-BD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bn-BD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মাধবপাড়া সরকারি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বিদ্যালয়</a:t>
            </a:r>
          </a:p>
          <a:p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কালীগঞ্জ, লালমনিরহাট।</a:t>
            </a:r>
            <a:endParaRPr lang="bn-BD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আলাপন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০১৭৪৪৬০১০৬৫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0" y="1745266"/>
            <a:ext cx="373380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ঃপ্রথম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পাঠঃ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৮/০৪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২০১৯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5784473"/>
            <a:ext cx="4717473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770819"/>
            <a:ext cx="4419600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22" y="228600"/>
            <a:ext cx="961678" cy="961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0" b="99557" l="12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43840"/>
            <a:ext cx="1904999" cy="5784473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7" y="317214"/>
            <a:ext cx="1805647" cy="18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7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……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472" y="2038060"/>
            <a:ext cx="6864927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১৫.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8473" y="3276599"/>
            <a:ext cx="6864927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১৫.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ardrop 8"/>
          <p:cNvSpPr/>
          <p:nvPr/>
        </p:nvSpPr>
        <p:spPr>
          <a:xfrm rot="8261150">
            <a:off x="457048" y="2050790"/>
            <a:ext cx="457200" cy="609600"/>
          </a:xfrm>
          <a:prstGeom prst="teardrop">
            <a:avLst>
              <a:gd name="adj" fmla="val 16060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rot="8876083">
            <a:off x="615000" y="3350273"/>
            <a:ext cx="457200" cy="609600"/>
          </a:xfrm>
          <a:prstGeom prst="teardrop">
            <a:avLst>
              <a:gd name="adj" fmla="val 16060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143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ছড়াটি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0574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টাকশালে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বাকশালে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</a:t>
            </a:r>
            <a:endParaRPr lang="en-US" sz="6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কেবল</a:t>
            </a:r>
            <a:endParaRPr lang="en-US" sz="6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বিবেক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জন শিক্ষার্থীকে </a:t>
            </a:r>
            <a:r>
              <a:rPr lang="bn-IN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ডেকে </a:t>
            </a:r>
            <a:r>
              <a:rPr lang="bn-BD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সামনে এনে</a:t>
            </a:r>
            <a:r>
              <a:rPr lang="bn-IN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দেশীয়</a:t>
            </a:r>
            <a:r>
              <a:rPr lang="bn-BD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মুদ্রা ও নোট দেখিয়ে পরিচিত করাব।</a:t>
            </a:r>
            <a:endParaRPr lang="en-US" sz="4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245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বাজারে কোন কিছু কিনতে, কি দিয়ে কিনতে হয়?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29000"/>
            <a:ext cx="5410200" cy="2971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07116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70" y="614303"/>
            <a:ext cx="3913904" cy="3041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22" y="3581400"/>
            <a:ext cx="3947919" cy="3012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3557155" y="876557"/>
            <a:ext cx="2133600" cy="7403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কত পয়সার মুদ্রা?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200" y="2057400"/>
            <a:ext cx="2133600" cy="740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৫০ পয়সার মুদ্রা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05200" y="4191000"/>
            <a:ext cx="2133600" cy="7403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কত টাকার মুদ্রা?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05200" y="5206048"/>
            <a:ext cx="2133600" cy="740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১ টাকার মুদ্রা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4591" y="194799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rame 31"/>
          <p:cNvSpPr/>
          <p:nvPr/>
        </p:nvSpPr>
        <p:spPr>
          <a:xfrm>
            <a:off x="2405471" y="491836"/>
            <a:ext cx="4074636" cy="3163549"/>
          </a:xfrm>
          <a:prstGeom prst="frame">
            <a:avLst>
              <a:gd name="adj1" fmla="val 40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2405471" y="3721296"/>
            <a:ext cx="4074636" cy="2984304"/>
          </a:xfrm>
          <a:prstGeom prst="frame">
            <a:avLst>
              <a:gd name="adj1" fmla="val 40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 animBg="1"/>
      <p:bldP spid="20" grpId="1" animBg="1"/>
      <p:bldP spid="22" grpId="0" animBg="1"/>
      <p:bldP spid="25" grpId="0" animBg="1"/>
      <p:bldP spid="25" grpId="1" animBg="1"/>
      <p:bldP spid="26" grpId="0" animBg="1"/>
      <p:bldP spid="31" grpId="0"/>
      <p:bldP spid="31" grpId="1"/>
      <p:bldP spid="32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66" y="391822"/>
            <a:ext cx="3848103" cy="2916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2480622" y="288127"/>
            <a:ext cx="4038600" cy="3124109"/>
          </a:xfrm>
          <a:prstGeom prst="frame">
            <a:avLst>
              <a:gd name="adj1" fmla="val 40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05" y="609600"/>
            <a:ext cx="2133600" cy="7403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কত টাকার মুদ্রা?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2359" y="1480006"/>
            <a:ext cx="2133600" cy="7403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টাকার মুদ্রা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46" y="3733891"/>
            <a:ext cx="3795065" cy="2696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2552700" y="3657601"/>
            <a:ext cx="3966522" cy="2772873"/>
          </a:xfrm>
          <a:prstGeom prst="frame">
            <a:avLst>
              <a:gd name="adj1" fmla="val 40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2701" y="3844174"/>
            <a:ext cx="2133600" cy="740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কত টাকার মুদ্রা?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9287" y="4712006"/>
            <a:ext cx="2133600" cy="7403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টাকার মুদ্রা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8" grpId="0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2422" y="164812"/>
            <a:ext cx="4426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27" y="824345"/>
            <a:ext cx="3709661" cy="2912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9" name="Group 28"/>
          <p:cNvGrpSpPr/>
          <p:nvPr/>
        </p:nvGrpSpPr>
        <p:grpSpPr>
          <a:xfrm>
            <a:off x="2282422" y="3775594"/>
            <a:ext cx="3744436" cy="2838449"/>
            <a:chOff x="721735" y="3962400"/>
            <a:chExt cx="2173865" cy="251459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3"/>
            <a:stretch/>
          </p:blipFill>
          <p:spPr>
            <a:xfrm>
              <a:off x="721735" y="5271654"/>
              <a:ext cx="2173865" cy="12053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30"/>
            <a:stretch/>
          </p:blipFill>
          <p:spPr>
            <a:xfrm>
              <a:off x="738187" y="3962400"/>
              <a:ext cx="2157413" cy="128154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1" name="TextBox 30"/>
          <p:cNvSpPr txBox="1"/>
          <p:nvPr/>
        </p:nvSpPr>
        <p:spPr>
          <a:xfrm>
            <a:off x="3190573" y="4443533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টাকার নোট?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20789" y="1217757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টাকার নোট?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06620" y="2590800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টাকার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0558" y="5517128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টাকার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 animBg="1"/>
      <p:bldP spid="31" grpId="1" animBg="1"/>
      <p:bldP spid="33" grpId="0" animBg="1"/>
      <p:bldP spid="33" grpId="1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57745"/>
            <a:ext cx="4572000" cy="4357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67075" y="1830242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টাকার নোট?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673425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টাকার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358</Words>
  <Application>Microsoft Office PowerPoint</Application>
  <PresentationFormat>On-screen Show (4:3)</PresentationFormat>
  <Paragraphs>93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no hosen</cp:lastModifiedBy>
  <cp:revision>288</cp:revision>
  <dcterms:created xsi:type="dcterms:W3CDTF">2006-08-16T00:00:00Z</dcterms:created>
  <dcterms:modified xsi:type="dcterms:W3CDTF">2020-01-12T03:20:22Z</dcterms:modified>
</cp:coreProperties>
</file>