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77" r:id="rId2"/>
    <p:sldId id="280" r:id="rId3"/>
    <p:sldId id="258" r:id="rId4"/>
    <p:sldId id="259" r:id="rId5"/>
    <p:sldId id="279" r:id="rId6"/>
    <p:sldId id="267" r:id="rId7"/>
    <p:sldId id="268" r:id="rId8"/>
    <p:sldId id="264" r:id="rId9"/>
    <p:sldId id="262" r:id="rId10"/>
    <p:sldId id="261" r:id="rId11"/>
    <p:sldId id="275" r:id="rId12"/>
    <p:sldId id="270" r:id="rId13"/>
    <p:sldId id="276" r:id="rId14"/>
    <p:sldId id="263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CC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2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16D6-1650-4484-B5BB-AEDF45F8DF5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51C16-6F31-4E0D-AB3C-E1BB03C4A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23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দেখিতো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মনে আছে কিনা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3600" baseline="0" dirty="0" smtClean="0">
                <a:latin typeface="NikoshBAN" pitchFamily="2" charset="0"/>
                <a:cs typeface="NikoshBAN" pitchFamily="2" charset="0"/>
              </a:rPr>
              <a:t>   পৃষ্ঠা বের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আমরা একটি খেলা করব।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C16-6F31-4E0D-AB3C-E1BB03C4AB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5" y="3009902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0" y="1026373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3" y="1575653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17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1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75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496" y="1357298"/>
            <a:ext cx="11644394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3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300" b="49504"/>
          <a:stretch>
            <a:fillRect/>
          </a:stretch>
        </p:blipFill>
        <p:spPr bwMode="auto">
          <a:xfrm>
            <a:off x="1523605" y="990600"/>
            <a:ext cx="875535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2486" y="228600"/>
            <a:ext cx="7211721" cy="923330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বইয়ের ১১পৃষ্ঠা বের কর।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78677" y="2514600"/>
            <a:ext cx="2640912" cy="1676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বর্ণ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65190" y="4214818"/>
            <a:ext cx="3250353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33751" y="304800"/>
            <a:ext cx="3351927" cy="2286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32177" y="4038600"/>
            <a:ext cx="3148780" cy="2209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3752" y="214290"/>
            <a:ext cx="3148780" cy="2209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6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241" y="644014"/>
            <a:ext cx="4800601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4412" y="3086028"/>
            <a:ext cx="666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 বর্ণ দিয়ে একটি শব্দ বলো।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6855" y="472439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 দলঃ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 বর্ণ দিয়ে একটি শব্দ বলো।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ndrabilas_1368188224_1-gopal_v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89" y="4572000"/>
            <a:ext cx="3258818" cy="1447800"/>
          </a:xfrm>
          <a:prstGeom prst="rect">
            <a:avLst/>
          </a:prstGeom>
        </p:spPr>
      </p:pic>
      <p:pic>
        <p:nvPicPr>
          <p:cNvPr id="4" name="Picture 3" descr="go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89" y="2438400"/>
            <a:ext cx="3250353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9179360" y="4450140"/>
            <a:ext cx="2133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9122" y="2143116"/>
            <a:ext cx="1929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9812" y="457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696E-6 L -0.4375 -0.2886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621E-6 1.85185E-6 L -0.41073 0.3858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7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215666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161"/>
            <a:ext cx="12188825" cy="6785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8779" y="2590800"/>
            <a:ext cx="5891265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0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50546" cy="6858000"/>
          </a:xfrm>
          <a:prstGeom prst="rect">
            <a:avLst/>
          </a:prstGeom>
        </p:spPr>
      </p:pic>
      <p:pic>
        <p:nvPicPr>
          <p:cNvPr id="5" name="Picture 4" descr="IMAG0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9430" y="2514600"/>
            <a:ext cx="2693309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145017" y="228600"/>
            <a:ext cx="5898790" cy="958486"/>
          </a:xfrm>
          <a:prstGeom prst="rect">
            <a:avLst/>
          </a:prstGeom>
          <a:noFill/>
          <a:ln w="76200">
            <a:noFill/>
          </a:ln>
        </p:spPr>
        <p:txBody>
          <a:bodyPr wrap="square" lIns="95776" tIns="47888" rIns="95776" bIns="47888" rtlCol="0">
            <a:spAutoFit/>
          </a:bodyPr>
          <a:lstStyle/>
          <a:p>
            <a:pPr algn="ctr"/>
            <a:r>
              <a:rPr lang="bn-BD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83634"/>
            <a:ext cx="9344766" cy="2774367"/>
          </a:xfrm>
          <a:prstGeom prst="rect">
            <a:avLst/>
          </a:prstGeom>
          <a:noFill/>
          <a:ln w="57150">
            <a:noFill/>
          </a:ln>
        </p:spPr>
        <p:txBody>
          <a:bodyPr wrap="square" lIns="95776" tIns="47888" rIns="95776" bIns="47888" rtlCol="0">
            <a:spAutoFit/>
          </a:bodyPr>
          <a:lstStyle/>
          <a:p>
            <a:pPr algn="ctr"/>
            <a:r>
              <a:rPr lang="bn-BD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ছিদ্দিকুর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4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৬৬নং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811" y="457200"/>
            <a:ext cx="6450675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9636" y="1500174"/>
            <a:ext cx="7696200" cy="427809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১ম</a:t>
            </a:r>
          </a:p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বর্ণ শিখি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 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অ,আ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 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227" y="609600"/>
            <a:ext cx="5180251" cy="156966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212" y="2743200"/>
            <a:ext cx="8860763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শোনা-১.১.১.বাক্য ও শব্দে ব্যবহৃত বাংলা বর্ণমালার ধবনি মনোযোগ সহকারে শুনবে ও মনে রাখবে ।</a:t>
            </a:r>
          </a:p>
          <a:p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বলা- ১.১.১.বাক্য ও শব্দে ব্যবহৃত বাংলা বর্ণমালার ধবনি স্পষ্ট ও শুদ্ধভাবে বলতে পারবে 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2212" y="3200400"/>
            <a:ext cx="498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https://www.youtube.com/watch?v=v9pDYRAt-WA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707" y="884903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9057" y="609599"/>
            <a:ext cx="6602280" cy="1107996"/>
          </a:xfrm>
          <a:prstGeom prst="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9412" y="3240762"/>
            <a:ext cx="3886236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অ,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34" y="214290"/>
            <a:ext cx="4672383" cy="23622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9451998" y="2786058"/>
            <a:ext cx="13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icturdee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496" y="3786190"/>
            <a:ext cx="3413267" cy="18166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TextBox 19"/>
          <p:cNvSpPr txBox="1"/>
          <p:nvPr/>
        </p:nvSpPr>
        <p:spPr>
          <a:xfrm>
            <a:off x="1165190" y="5643578"/>
            <a:ext cx="13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tondrabilas_1368188224_1-gopal_v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7552" y="3786190"/>
            <a:ext cx="3719798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TextBox 22"/>
          <p:cNvSpPr txBox="1"/>
          <p:nvPr/>
        </p:nvSpPr>
        <p:spPr>
          <a:xfrm>
            <a:off x="9523436" y="5786454"/>
            <a:ext cx="121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5190" y="2571744"/>
            <a:ext cx="223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10" y="214290"/>
            <a:ext cx="4362741" cy="253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442" y="533401"/>
            <a:ext cx="3415410" cy="178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21" y="2667001"/>
            <a:ext cx="264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 আসে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21" y="2667001"/>
            <a:ext cx="101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795" y="2667001"/>
            <a:ext cx="60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41" y="5257801"/>
            <a:ext cx="294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 হাসে।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441" y="5257801"/>
            <a:ext cx="111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8221" y="5257801"/>
            <a:ext cx="60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ol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868" y="3276600"/>
            <a:ext cx="3758221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545E-6 L 0.29166 -0.002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254 L 0.26667 -0.0050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735" y="152400"/>
            <a:ext cx="3656648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162" y="2057400"/>
            <a:ext cx="294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 খাই।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162" y="2057400"/>
            <a:ext cx="1218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9236" y="1981200"/>
            <a:ext cx="91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162" y="5410201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চাই।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162" y="5410201"/>
            <a:ext cx="121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1368" y="5486401"/>
            <a:ext cx="71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01-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162" y="2819400"/>
            <a:ext cx="406294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0 " pathEditMode="relative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0111 " pathEditMode="relative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7.40741E-7 L 0.23334 -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  <p:bldP spid="1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661</TotalTime>
  <Words>151</Words>
  <Application>Microsoft Office PowerPoint</Application>
  <PresentationFormat>Custom</PresentationFormat>
  <Paragraphs>51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18 No Com</dc:creator>
  <cp:lastModifiedBy>sr</cp:lastModifiedBy>
  <cp:revision>167</cp:revision>
  <dcterms:created xsi:type="dcterms:W3CDTF">2006-08-16T00:00:00Z</dcterms:created>
  <dcterms:modified xsi:type="dcterms:W3CDTF">2020-03-21T01:24:24Z</dcterms:modified>
</cp:coreProperties>
</file>