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80" r:id="rId3"/>
    <p:sldId id="258" r:id="rId4"/>
    <p:sldId id="259" r:id="rId5"/>
    <p:sldId id="260" r:id="rId6"/>
    <p:sldId id="278" r:id="rId7"/>
    <p:sldId id="262" r:id="rId8"/>
    <p:sldId id="261" r:id="rId9"/>
    <p:sldId id="263" r:id="rId10"/>
    <p:sldId id="264" r:id="rId11"/>
    <p:sldId id="269" r:id="rId12"/>
    <p:sldId id="265" r:id="rId13"/>
    <p:sldId id="266" r:id="rId14"/>
    <p:sldId id="267" r:id="rId15"/>
    <p:sldId id="270" r:id="rId16"/>
    <p:sldId id="277" r:id="rId17"/>
    <p:sldId id="268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284" autoAdjust="0"/>
  </p:normalViewPr>
  <p:slideViewPr>
    <p:cSldViewPr snapToGrid="0">
      <p:cViewPr varScale="1">
        <p:scale>
          <a:sx n="63" d="100"/>
          <a:sy n="63" d="100"/>
        </p:scale>
        <p:origin x="-42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81DE-C409-4252-B8F6-1FC62A4A645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F5F9E-B10D-45D4-A688-AAA02D491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092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সম্মানীত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শিক্ষক মহোদয়ের জন্য প্রত্যেকটি স্লাইড এর নীচে প্রয়োজনীয় নির্দেশনা দেয়া হয়েছে। পাঠদানের সময় নির্দেশনাসমূহ অনুসরন করলে শিক্ষক মহোদয়গণ উপকৃত হবেন বলে আশা করি।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837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আলোচনা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শিক্ষার্থীকে কালিমা শাহাদৎ মুখস্থ বলতে দিতে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আলোচনা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আলোচনা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আলোচনা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দলে ভাগ করে নির্দিষ্ট কাজের জন্য সময় বন্টন করে দেয়া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ফল অর্জিত হয়েছে কিনা তা যাচাইয়ের জন্য উল্লিখিত প্রশ্নের মাধ্যমে মূল্যায়ন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শিক্ষার্থীদের</a:t>
            </a:r>
            <a:r>
              <a:rPr lang="en-US" baseline="0" dirty="0" smtClean="0"/>
              <a:t> বাড়ির কাজ নিজ নিজ খাতায় লিখে নিতে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সবাইকে</a:t>
            </a:r>
            <a:r>
              <a:rPr lang="en-US" baseline="0" dirty="0" smtClean="0"/>
              <a:t> ধন্যবাদ জানিয়ে আজকের পাঠটি শেষ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পরিচিতির স্লাইডটি নিজ বিদ্যালয়ের জন্য না রাখলেও চলবে।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স্লাইডটে দেখিয়ে শিক্ষার্থীদের বিভিন্নভাবে প্রশ্ন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ঘোষনা করে শিক্ষার্থীদের পাঠ শিরোনাম নিজ নিজ খাতায় লিখে নিতে বলা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স্লাইডটি শুধুমাত্র শিক্ষক মহোদয়গণের জন্য।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কালিমা শাহাদাৎ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এর শাব্দিক বিশ্লেষনের সময় বিস্তারিত আলোচনা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দেখিয়ে শিক্ষার্থীদের কালিমা শাহাদতের শুদ্ধ উচ্চারণ সম্পর্কে ধারণা দেয়া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কালিমা শাহাদতের উচ্চারণ ও অর্থ ভালোভাবে আত্নস্থ করে নিতে বলা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আলোচনা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5F9E-B10D-45D4-A688-AAA02D4912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6728-022F-454C-89A2-AD94DF6DBF65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6EF9-7308-496F-9A72-95399E3E717D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89B3-DEE9-45F3-B062-B0597B80CFF5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7DCD-BAEC-472B-BAC3-F3F7040670AB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3C29-58E8-498C-8698-82DB16CF47AA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D162-F9E9-4FBC-ADB0-CE35E3386382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CDB4-BAC7-46C5-AABF-A031DC1FD987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B634-61E9-40F4-857D-3DC3B63C04A3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5736-6DFA-4FA7-A8E5-74CF42F6B503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9940-B5ED-4D54-A290-12606A791EE2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9B61-F41A-473B-AFEF-DFC1892688A1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D8083-AF2B-4CC4-AABE-A8FD70F71D1A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AE54-0FDF-41A5-8A09-7B736B90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1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-kalma.jpeg"/>
          <p:cNvPicPr>
            <a:picLocks noChangeAspect="1"/>
          </p:cNvPicPr>
          <p:nvPr/>
        </p:nvPicPr>
        <p:blipFill>
          <a:blip r:embed="rId3"/>
          <a:srcRect t="156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421" y="4979951"/>
            <a:ext cx="10756231" cy="186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   </a:t>
            </a:r>
            <a:r>
              <a:rPr lang="en-US" sz="11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1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r>
              <a:rPr lang="en-US" sz="11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11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  </a:t>
            </a:r>
            <a:r>
              <a:rPr lang="en-US" sz="11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1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E48-0FAB-486D-B32F-0D43364EA7B7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600501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Border7.png"/>
          <p:cNvPicPr>
            <a:picLocks noChangeAspect="1"/>
          </p:cNvPicPr>
          <p:nvPr/>
        </p:nvPicPr>
        <p:blipFill>
          <a:blip r:embed="rId3"/>
          <a:srcRect l="6984" t="4286" r="7090" b="5595"/>
          <a:stretch>
            <a:fillRect/>
          </a:stretch>
        </p:blipFill>
        <p:spPr>
          <a:xfrm rot="5400000">
            <a:off x="2666998" y="-2667000"/>
            <a:ext cx="6858002" cy="1219200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706" b="43063"/>
          <a:stretch/>
        </p:blipFill>
        <p:spPr>
          <a:xfrm>
            <a:off x="1219200" y="1219200"/>
            <a:ext cx="2547582" cy="44191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8" name="Horizontal Scroll 77"/>
          <p:cNvSpPr/>
          <p:nvPr/>
        </p:nvSpPr>
        <p:spPr>
          <a:xfrm>
            <a:off x="4115325" y="745886"/>
            <a:ext cx="7278389" cy="4856466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  <a:ln w="38100"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এ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ঈমানের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তা’য়ালার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একত্ববাদ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4B0B-90E4-4048-9870-570877F2879A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01475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Border10.png"/>
          <p:cNvPicPr>
            <a:picLocks noChangeAspect="1"/>
          </p:cNvPicPr>
          <p:nvPr/>
        </p:nvPicPr>
        <p:blipFill>
          <a:blip r:embed="rId3"/>
          <a:srcRect l="22683" t="7460" r="22497" b="83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Explosion 2 76"/>
          <p:cNvSpPr/>
          <p:nvPr/>
        </p:nvSpPr>
        <p:spPr>
          <a:xfrm>
            <a:off x="1946049" y="791598"/>
            <a:ext cx="8028930" cy="2482404"/>
          </a:xfrm>
          <a:prstGeom prst="irregularSeal2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Horizontal Scroll 77"/>
          <p:cNvSpPr/>
          <p:nvPr/>
        </p:nvSpPr>
        <p:spPr>
          <a:xfrm>
            <a:off x="1368999" y="2952879"/>
            <a:ext cx="9183031" cy="3084395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কালিমা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শাহাদা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মুখস্থ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09A2-F050-49A3-82C8-455033122244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987084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age Border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6312518" y="3677884"/>
            <a:ext cx="4232111" cy="229039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92629" y="3465445"/>
            <a:ext cx="3983304" cy="2360589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তা’য়ালার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একত্ববাদের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1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3658125" y="883718"/>
            <a:ext cx="4640221" cy="222482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Down Arrow 79"/>
          <p:cNvSpPr/>
          <p:nvPr/>
        </p:nvSpPr>
        <p:spPr>
          <a:xfrm rot="18383151">
            <a:off x="7508027" y="2736827"/>
            <a:ext cx="89783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1" name="Down Arrow 80"/>
          <p:cNvSpPr/>
          <p:nvPr/>
        </p:nvSpPr>
        <p:spPr>
          <a:xfrm rot="4056332">
            <a:off x="3838888" y="2840894"/>
            <a:ext cx="85422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3" name="Date Placeholder 8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BBED-A8A2-4AFB-AEC3-F867C2A27647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719934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77" grpId="0" animBg="1"/>
      <p:bldP spid="80" grpId="0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ge Border4.png"/>
          <p:cNvPicPr>
            <a:picLocks noChangeAspect="1"/>
          </p:cNvPicPr>
          <p:nvPr/>
        </p:nvPicPr>
        <p:blipFill>
          <a:blip r:embed="rId3"/>
          <a:srcRect l="5228" t="4233" r="3300" b="53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8" name="Hexagon 77"/>
          <p:cNvSpPr/>
          <p:nvPr/>
        </p:nvSpPr>
        <p:spPr>
          <a:xfrm>
            <a:off x="1356083" y="957943"/>
            <a:ext cx="9109091" cy="1194948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451426" y="4169907"/>
            <a:ext cx="8940800" cy="162129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তা’য়ালার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একত্ববাদের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Date Placeholder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ADD0-F7CE-4345-AACE-B3A7627DBE17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l="48522" t="35821" r="11760" b="50014"/>
          <a:stretch>
            <a:fillRect/>
          </a:stretch>
        </p:blipFill>
        <p:spPr>
          <a:xfrm>
            <a:off x="1400530" y="2152884"/>
            <a:ext cx="9109284" cy="1713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30799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ge Border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6999" y="-2667001"/>
            <a:ext cx="6858000" cy="121920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77" name="Flowchart: Alternate Process 76"/>
          <p:cNvSpPr/>
          <p:nvPr/>
        </p:nvSpPr>
        <p:spPr>
          <a:xfrm>
            <a:off x="1545203" y="1379871"/>
            <a:ext cx="9360479" cy="1187969"/>
          </a:xfrm>
          <a:prstGeom prst="flowChartAlternateProces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683657" y="3992880"/>
            <a:ext cx="9187543" cy="167639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5"/>
          <a:srcRect l="17507" t="35811" r="50980" b="48649"/>
          <a:stretch>
            <a:fillRect/>
          </a:stretch>
        </p:blipFill>
        <p:spPr>
          <a:xfrm>
            <a:off x="1661161" y="2644995"/>
            <a:ext cx="9189720" cy="1301972"/>
          </a:xfrm>
          <a:prstGeom prst="rect">
            <a:avLst/>
          </a:prstGeom>
        </p:spPr>
      </p:pic>
      <p:sp>
        <p:nvSpPr>
          <p:cNvPr id="80" name="Date Placeholder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913D-2320-4697-86F0-8ABB7ABAA210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57534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Border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1" y="-2667001"/>
            <a:ext cx="6858000" cy="12192002"/>
          </a:xfrm>
          <a:prstGeom prst="rect">
            <a:avLst/>
          </a:prstGeom>
        </p:spPr>
      </p:pic>
      <p:sp>
        <p:nvSpPr>
          <p:cNvPr id="77" name="7-Point Star 76"/>
          <p:cNvSpPr/>
          <p:nvPr/>
        </p:nvSpPr>
        <p:spPr>
          <a:xfrm>
            <a:off x="2680941" y="633703"/>
            <a:ext cx="6347149" cy="2566697"/>
          </a:xfrm>
          <a:prstGeom prst="star7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Horizontal Scroll 77"/>
          <p:cNvSpPr/>
          <p:nvPr/>
        </p:nvSpPr>
        <p:spPr>
          <a:xfrm>
            <a:off x="1269242" y="2934269"/>
            <a:ext cx="9917515" cy="3150218"/>
          </a:xfrm>
          <a:prstGeom prst="horizontalScroll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2633-636A-4202-8005-F600A0D9EE52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14219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Border3.jpg"/>
          <p:cNvPicPr>
            <a:picLocks noChangeAspect="1"/>
          </p:cNvPicPr>
          <p:nvPr/>
        </p:nvPicPr>
        <p:blipFill>
          <a:blip r:embed="rId3"/>
          <a:srcRect l="13428" t="4222" r="13937" b="38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7-Point Star 76"/>
          <p:cNvSpPr/>
          <p:nvPr/>
        </p:nvSpPr>
        <p:spPr>
          <a:xfrm>
            <a:off x="2886076" y="533400"/>
            <a:ext cx="5957888" cy="2148840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Horizontal Scroll 77"/>
          <p:cNvSpPr/>
          <p:nvPr/>
        </p:nvSpPr>
        <p:spPr>
          <a:xfrm>
            <a:off x="1269242" y="2328381"/>
            <a:ext cx="9917515" cy="375610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B346-3C1F-4476-963D-6F0C4E0FD780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515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build="p" bldLvl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Bord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7" name="Down Ribbon 76"/>
          <p:cNvSpPr/>
          <p:nvPr/>
        </p:nvSpPr>
        <p:spPr>
          <a:xfrm>
            <a:off x="1779444" y="893341"/>
            <a:ext cx="8695579" cy="1610263"/>
          </a:xfrm>
          <a:prstGeom prst="ribbon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Horizontal Scroll 77"/>
          <p:cNvSpPr/>
          <p:nvPr/>
        </p:nvSpPr>
        <p:spPr>
          <a:xfrm>
            <a:off x="1828797" y="2754332"/>
            <a:ext cx="8650515" cy="3271035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BD6C-A744-4EAC-AA6E-32AE75BF3B97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094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Border10.png"/>
          <p:cNvPicPr>
            <a:picLocks noChangeAspect="1"/>
          </p:cNvPicPr>
          <p:nvPr/>
        </p:nvPicPr>
        <p:blipFill>
          <a:blip r:embed="rId3"/>
          <a:srcRect l="22683" t="7460" r="22125" b="8005"/>
          <a:stretch>
            <a:fillRect/>
          </a:stretch>
        </p:blipFill>
        <p:spPr>
          <a:xfrm>
            <a:off x="0" y="-14954"/>
            <a:ext cx="12192000" cy="6872954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2773680" y="1615440"/>
            <a:ext cx="6690360" cy="355092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810E-E14D-4AA8-88CD-35F83835DC74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26694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age Bor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8474" y="-2668475"/>
            <a:ext cx="6855052" cy="1219200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117600" y="1683657"/>
            <a:ext cx="4368800" cy="47316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386"/>
            <a:ext cx="10972800" cy="1143000"/>
          </a:xfrm>
        </p:spPr>
        <p:txBody>
          <a:bodyPr>
            <a:normAutofit/>
          </a:bodyPr>
          <a:lstStyle/>
          <a:p>
            <a:r>
              <a:rPr lang="bn-IN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856343"/>
            <a:ext cx="5386917" cy="754741"/>
          </a:xfrm>
          <a:prstGeom prst="roundRect">
            <a:avLst/>
          </a:prstGeom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Picture1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188767" y="1686401"/>
            <a:ext cx="2169997" cy="2547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885371"/>
            <a:ext cx="5389033" cy="723458"/>
          </a:xfrm>
          <a:prstGeom prst="flowChartAlternateProcess">
            <a:avLst/>
          </a:prstGeo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CDB4-BAC7-46C5-AABF-A031DC1FD987}" type="datetime2">
              <a:rPr lang="en-US" smtClean="0"/>
              <a:pPr/>
              <a:t>Saturday, March 21, 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C6E5AE54-0FDF-41A5-8A09-7B736B9004A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36914" y="4252685"/>
            <a:ext cx="3744686" cy="21544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189" indent="-457189" algn="ctr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189" indent="-457189" algn="ctr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marL="457189" indent="-457189" algn="ctr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নারিকেলী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189" indent="-457189" algn="ctr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জামালপুর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জামালপুর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189" indent="-457189" algn="ctr"/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mdmizanurrahman410@gmail.com</a:t>
            </a:r>
            <a:endParaRPr lang="en-US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85744" indent="-285744" algn="ctr"/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Mobile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:01760-262212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Content Placeholder 13" descr="Picture12.pn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7358743" y="1828800"/>
            <a:ext cx="3759200" cy="4876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707086" y="2975110"/>
            <a:ext cx="310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০৩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715658" y="4107542"/>
            <a:ext cx="4760685" cy="5805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715658" y="4049486"/>
            <a:ext cx="4760685" cy="5805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274456" y="4187374"/>
            <a:ext cx="4078518" cy="5805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802745" y="4180121"/>
            <a:ext cx="4093026" cy="5805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Page Border.jpg"/>
          <p:cNvPicPr>
            <a:picLocks noChangeAspect="1"/>
          </p:cNvPicPr>
          <p:nvPr/>
        </p:nvPicPr>
        <p:blipFill>
          <a:blip r:embed="rId3"/>
          <a:srcRect l="5926" t="3690" r="3492" b="4762"/>
          <a:stretch>
            <a:fillRect/>
          </a:stretch>
        </p:blipFill>
        <p:spPr>
          <a:xfrm rot="5400000">
            <a:off x="2667000" y="-2667000"/>
            <a:ext cx="6857999" cy="12192001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2305594" y="772915"/>
            <a:ext cx="8374743" cy="144942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বাক্যটি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Date Placeholder 8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DFF0-4747-45F1-BAF9-0ABD57630EE6}" type="datetime2">
              <a:rPr lang="en-US" smtClean="0"/>
              <a:pPr/>
              <a:t>Saturday, March 21, 2020</a:t>
            </a:fld>
            <a:endParaRPr lang="en-US" dirty="0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5" name="Picture 84" descr="second-kalma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715" y="2438400"/>
            <a:ext cx="9942285" cy="3453114"/>
          </a:xfrm>
          <a:prstGeom prst="rect">
            <a:avLst/>
          </a:prstGeom>
        </p:spPr>
      </p:pic>
      <p:sp>
        <p:nvSpPr>
          <p:cNvPr id="87" name="Rounded Rectangle 86"/>
          <p:cNvSpPr/>
          <p:nvPr/>
        </p:nvSpPr>
        <p:spPr>
          <a:xfrm>
            <a:off x="2304873" y="810655"/>
            <a:ext cx="8345710" cy="144942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1738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ge Border5.jpg"/>
          <p:cNvPicPr>
            <a:picLocks noChangeAspect="1"/>
          </p:cNvPicPr>
          <p:nvPr/>
        </p:nvPicPr>
        <p:blipFill>
          <a:blip r:embed="rId3"/>
          <a:srcRect l="6479" t="5926" r="14671" b="6243"/>
          <a:stretch>
            <a:fillRect/>
          </a:stretch>
        </p:blipFill>
        <p:spPr>
          <a:xfrm rot="5400000">
            <a:off x="2667002" y="-2666998"/>
            <a:ext cx="6857998" cy="12192002"/>
          </a:xfrm>
          <a:prstGeom prst="rect">
            <a:avLst/>
          </a:prstGeom>
          <a:noFill/>
        </p:spPr>
      </p:pic>
      <p:pic>
        <p:nvPicPr>
          <p:cNvPr id="77" name="Picture 2" descr="C:\Users\Yunus\Desktop\Islamic Picture\allah-name-2-t2.jpg"/>
          <p:cNvPicPr>
            <a:picLocks noChangeAspect="1" noChangeArrowheads="1"/>
          </p:cNvPicPr>
          <p:nvPr/>
        </p:nvPicPr>
        <p:blipFill>
          <a:blip r:embed="rId4"/>
          <a:srcRect b="21499"/>
          <a:stretch>
            <a:fillRect/>
          </a:stretch>
        </p:blipFill>
        <p:spPr bwMode="auto">
          <a:xfrm>
            <a:off x="2489809" y="1491311"/>
            <a:ext cx="7275365" cy="3728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480059" y="5188939"/>
            <a:ext cx="7244512" cy="914400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কালিমা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শাহাদা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endParaRPr lang="en-US" sz="1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502817" y="515216"/>
            <a:ext cx="7279812" cy="914400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Date Placeholder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27EF-5432-431B-8E4C-3BB6942C5420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05708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ge Borde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832515" y="723230"/>
            <a:ext cx="10631607" cy="5361259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8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48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783" indent="-685783">
              <a:buFont typeface="Wingdings" pitchFamily="2" charset="2"/>
              <a:buChar char="Ø"/>
            </a:pP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783" indent="-685783">
              <a:buFont typeface="Wingdings" pitchFamily="2" charset="2"/>
              <a:buChar char="Ø"/>
            </a:pP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783" indent="-685783">
              <a:buFont typeface="Wingdings" pitchFamily="2" charset="2"/>
              <a:buChar char="Ø"/>
            </a:pP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783" indent="-685783">
              <a:buFont typeface="Wingdings" pitchFamily="2" charset="2"/>
              <a:buChar char="Ø"/>
            </a:pP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783" indent="-685783">
              <a:buFont typeface="Wingdings" pitchFamily="2" charset="2"/>
              <a:buChar char="Ø"/>
            </a:pP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Date Placeholder 7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29B-4B10-4878-AA61-6864DBC4081C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879361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ge Border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1473361" y="3337560"/>
            <a:ext cx="9011759" cy="26265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ৎ”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ৎ”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Date Placeholder 7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7587-3897-4756-A2F2-EE722C6BDA21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Snip Same Side Corner Rectangle 8"/>
          <p:cNvSpPr/>
          <p:nvPr/>
        </p:nvSpPr>
        <p:spPr>
          <a:xfrm>
            <a:off x="2773680" y="1158240"/>
            <a:ext cx="6537960" cy="1706880"/>
          </a:xfrm>
          <a:prstGeom prst="snip2Same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কালিমা শাহাদাৎ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9124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Border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845"/>
            <a:ext cx="12191999" cy="6866845"/>
          </a:xfrm>
          <a:prstGeom prst="rect">
            <a:avLst/>
          </a:prstGeom>
        </p:spPr>
      </p:pic>
      <p:graphicFrame>
        <p:nvGraphicFramePr>
          <p:cNvPr id="77" name="Object 7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4634267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p:oleObj spid="_x0000_s1036" name="Packager Shell Object" showAsIcon="1" r:id="rId5" imgW="914400" imgH="771480" progId="Package">
              <p:embed/>
            </p:oleObj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2989943" y="783771"/>
            <a:ext cx="5834743" cy="1123712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683E-B8CB-45A2-8944-732B5A49D5C4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26286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nslate.jpg"/>
          <p:cNvPicPr>
            <a:picLocks noChangeAspect="1"/>
          </p:cNvPicPr>
          <p:nvPr/>
        </p:nvPicPr>
        <p:blipFill>
          <a:blip r:embed="rId3"/>
          <a:srcRect l="3387" t="74892" r="3093"/>
          <a:stretch>
            <a:fillRect/>
          </a:stretch>
        </p:blipFill>
        <p:spPr>
          <a:xfrm>
            <a:off x="1722120" y="4953000"/>
            <a:ext cx="9083040" cy="1478280"/>
          </a:xfrm>
          <a:prstGeom prst="rect">
            <a:avLst/>
          </a:prstGeom>
        </p:spPr>
      </p:pic>
      <p:pic>
        <p:nvPicPr>
          <p:cNvPr id="7" name="Picture 6" descr="Page Bord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086" y="1417320"/>
            <a:ext cx="9318171" cy="19960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8" name="Rounded Rectangle 77"/>
          <p:cNvSpPr/>
          <p:nvPr/>
        </p:nvSpPr>
        <p:spPr>
          <a:xfrm>
            <a:off x="1611081" y="3586618"/>
            <a:ext cx="9405261" cy="1276393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আশ্‌হাদু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লা-ইলাহা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ইল্লাল্লাহু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ওয়াহদাহু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শারিকালাহু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আশ্‌হাদু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আন্না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মুহাম্মাদান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আবদুহু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রাসুলুহু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EA38-302E-47A9-A1E8-F5E6A6D7FC53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98520" y="198120"/>
            <a:ext cx="562356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কালিমা শাহাদাৎ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1190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uiExpand="1" build="p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Border2.png"/>
          <p:cNvPicPr>
            <a:picLocks noChangeAspect="1"/>
          </p:cNvPicPr>
          <p:nvPr/>
        </p:nvPicPr>
        <p:blipFill>
          <a:blip r:embed="rId3"/>
          <a:srcRect l="17154" t="3862" r="16648" b="3439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4488269" y="928048"/>
            <a:ext cx="6798429" cy="49950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ইলাহ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706" b="43063"/>
          <a:stretch/>
        </p:blipFill>
        <p:spPr>
          <a:xfrm>
            <a:off x="1031401" y="1091716"/>
            <a:ext cx="3173079" cy="46192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2393-15B7-4720-AB5D-D98CFFEC1819}" type="datetime2">
              <a:rPr lang="en-US" smtClean="0"/>
              <a:pPr/>
              <a:t>Saturday, March 21, 2020</a:t>
            </a:fld>
            <a:endParaRPr lang="en-US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AE54-0FDF-41A5-8A09-7B736B9004A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77615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562</Words>
  <Application>Microsoft Office PowerPoint</Application>
  <PresentationFormat>Custom</PresentationFormat>
  <Paragraphs>124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Ahad</dc:creator>
  <cp:lastModifiedBy>Master</cp:lastModifiedBy>
  <cp:revision>102</cp:revision>
  <dcterms:created xsi:type="dcterms:W3CDTF">2017-03-01T15:14:29Z</dcterms:created>
  <dcterms:modified xsi:type="dcterms:W3CDTF">2020-03-21T16:50:28Z</dcterms:modified>
</cp:coreProperties>
</file>