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6" r:id="rId6"/>
    <p:sldId id="262" r:id="rId7"/>
    <p:sldId id="271" r:id="rId8"/>
    <p:sldId id="261" r:id="rId9"/>
    <p:sldId id="263" r:id="rId10"/>
    <p:sldId id="259" r:id="rId11"/>
    <p:sldId id="268" r:id="rId12"/>
    <p:sldId id="264" r:id="rId13"/>
    <p:sldId id="272" r:id="rId14"/>
    <p:sldId id="265" r:id="rId15"/>
    <p:sldId id="267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67" autoAdjust="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C0B4A-F3A0-47E8-8131-DAFB631579E7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111C9-04EF-40FA-AE65-26241D6F1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7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111C9-04EF-40FA-AE65-26241D6F16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9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111C9-04EF-40FA-AE65-26241D6F16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1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50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34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11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1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61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37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88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0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2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81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A6E03-B5CE-4CF3-920D-2D4B0176603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06F8816-1C63-4ECC-9F8A-B07364A5D64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32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6AE4B7-42C5-45D0-8982-8C4730DE9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29" y="70803"/>
            <a:ext cx="10030741" cy="598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32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48BBA2-8283-4795-8BA4-EE565D1135D5}"/>
              </a:ext>
            </a:extLst>
          </p:cNvPr>
          <p:cNvSpPr/>
          <p:nvPr/>
        </p:nvSpPr>
        <p:spPr>
          <a:xfrm>
            <a:off x="2386739" y="418454"/>
            <a:ext cx="70517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All the rest have thirty-one</a:t>
            </a:r>
            <a:r>
              <a:rPr lang="en-US" sz="4400" dirty="0"/>
              <a:t>,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43D0D0-B76E-484D-9108-0AB54817C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01" y="1642820"/>
            <a:ext cx="10878359" cy="424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1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D01BD7-1363-4694-9301-B6AE79C62486}"/>
              </a:ext>
            </a:extLst>
          </p:cNvPr>
          <p:cNvSpPr txBox="1"/>
          <p:nvPr/>
        </p:nvSpPr>
        <p:spPr>
          <a:xfrm>
            <a:off x="1712563" y="190491"/>
            <a:ext cx="7020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Expect February,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67EBC9-8EA2-4272-B466-74F5AEBD2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53" y="1727454"/>
            <a:ext cx="10275376" cy="30615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A4EA92-2A19-4601-BD39-6604184720E9}"/>
              </a:ext>
            </a:extLst>
          </p:cNvPr>
          <p:cNvSpPr txBox="1"/>
          <p:nvPr/>
        </p:nvSpPr>
        <p:spPr>
          <a:xfrm>
            <a:off x="433953" y="4943960"/>
            <a:ext cx="11065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There are 28 days make in February.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EDD86F-7AE9-4BA0-8BA4-BC638FC112E2}"/>
              </a:ext>
            </a:extLst>
          </p:cNvPr>
          <p:cNvSpPr/>
          <p:nvPr/>
        </p:nvSpPr>
        <p:spPr>
          <a:xfrm flipH="1">
            <a:off x="557938" y="898377"/>
            <a:ext cx="7361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Which has twenty-eight days clear,</a:t>
            </a:r>
          </a:p>
        </p:txBody>
      </p:sp>
    </p:spTree>
    <p:extLst>
      <p:ext uri="{BB962C8B-B14F-4D97-AF65-F5344CB8AC3E}">
        <p14:creationId xmlns:p14="http://schemas.microsoft.com/office/powerpoint/2010/main" val="20170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D770593-1511-4066-A919-14FA0137C207}"/>
              </a:ext>
            </a:extLst>
          </p:cNvPr>
          <p:cNvSpPr txBox="1"/>
          <p:nvPr/>
        </p:nvSpPr>
        <p:spPr>
          <a:xfrm>
            <a:off x="154983" y="449451"/>
            <a:ext cx="861705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And twenty-nine in each</a:t>
            </a:r>
          </a:p>
          <a:p>
            <a:r>
              <a:rPr lang="en-US" sz="6600" dirty="0">
                <a:solidFill>
                  <a:schemeClr val="tx2">
                    <a:lumMod val="50000"/>
                  </a:schemeClr>
                </a:solidFill>
              </a:rPr>
              <a:t>Leap Year.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F7EF5D-2A61-4DC4-866B-FBAE5385A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111444"/>
            <a:ext cx="12037016" cy="29565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D37EEC5-57FA-4683-80C5-64AC957353AE}"/>
              </a:ext>
            </a:extLst>
          </p:cNvPr>
          <p:cNvSpPr txBox="1"/>
          <p:nvPr/>
        </p:nvSpPr>
        <p:spPr>
          <a:xfrm>
            <a:off x="604434" y="5067947"/>
            <a:ext cx="9887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Every 4 years later comes Leap Year.</a:t>
            </a:r>
          </a:p>
        </p:txBody>
      </p:sp>
    </p:spTree>
    <p:extLst>
      <p:ext uri="{BB962C8B-B14F-4D97-AF65-F5344CB8AC3E}">
        <p14:creationId xmlns:p14="http://schemas.microsoft.com/office/powerpoint/2010/main" val="15664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F09C62-6A72-4DCB-818C-0F4042250EA7}"/>
              </a:ext>
            </a:extLst>
          </p:cNvPr>
          <p:cNvSpPr txBox="1"/>
          <p:nvPr/>
        </p:nvSpPr>
        <p:spPr>
          <a:xfrm>
            <a:off x="2061274" y="464949"/>
            <a:ext cx="7160217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Individual work</a:t>
            </a:r>
          </a:p>
          <a:p>
            <a:pPr algn="ctr"/>
            <a:endParaRPr lang="en-US" sz="4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CD0789-CEED-4C52-9986-3526D6D828C6}"/>
              </a:ext>
            </a:extLst>
          </p:cNvPr>
          <p:cNvSpPr txBox="1"/>
          <p:nvPr/>
        </p:nvSpPr>
        <p:spPr>
          <a:xfrm>
            <a:off x="834325" y="3429000"/>
            <a:ext cx="9534041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600" dirty="0"/>
              <a:t>Say the months of the year.</a:t>
            </a:r>
          </a:p>
        </p:txBody>
      </p:sp>
    </p:spTree>
    <p:extLst>
      <p:ext uri="{BB962C8B-B14F-4D97-AF65-F5344CB8AC3E}">
        <p14:creationId xmlns:p14="http://schemas.microsoft.com/office/powerpoint/2010/main" val="141418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966F1C-FF26-41BA-92FD-5581D65AE082}"/>
              </a:ext>
            </a:extLst>
          </p:cNvPr>
          <p:cNvSpPr txBox="1"/>
          <p:nvPr/>
        </p:nvSpPr>
        <p:spPr>
          <a:xfrm>
            <a:off x="728420" y="3685096"/>
            <a:ext cx="91130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September 30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April 30</a:t>
            </a:r>
          </a:p>
          <a:p>
            <a:r>
              <a:rPr lang="en-US" sz="3600" dirty="0">
                <a:solidFill>
                  <a:srgbClr val="FF0000"/>
                </a:solidFill>
              </a:rPr>
              <a:t>June 30</a:t>
            </a:r>
          </a:p>
          <a:p>
            <a:r>
              <a:rPr lang="en-US" sz="3600" dirty="0">
                <a:solidFill>
                  <a:srgbClr val="7030A0"/>
                </a:solidFill>
              </a:rPr>
              <a:t>November 30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79F1B1-9472-454C-AC3F-6094B6B1D165}"/>
              </a:ext>
            </a:extLst>
          </p:cNvPr>
          <p:cNvSpPr txBox="1"/>
          <p:nvPr/>
        </p:nvSpPr>
        <p:spPr>
          <a:xfrm>
            <a:off x="728420" y="2216259"/>
            <a:ext cx="8074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How many month are there in the thirty days?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049A52-060B-4542-A25E-8BDA641185E1}"/>
              </a:ext>
            </a:extLst>
          </p:cNvPr>
          <p:cNvSpPr txBox="1"/>
          <p:nvPr/>
        </p:nvSpPr>
        <p:spPr>
          <a:xfrm>
            <a:off x="2867186" y="0"/>
            <a:ext cx="6276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Group 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62D09-8EFC-46A0-98FD-7C377BBB4DE5}"/>
              </a:ext>
            </a:extLst>
          </p:cNvPr>
          <p:cNvSpPr txBox="1"/>
          <p:nvPr/>
        </p:nvSpPr>
        <p:spPr>
          <a:xfrm>
            <a:off x="3549111" y="1239864"/>
            <a:ext cx="4045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</a:rPr>
              <a:t>Group : A</a:t>
            </a:r>
          </a:p>
        </p:txBody>
      </p:sp>
    </p:spTree>
    <p:extLst>
      <p:ext uri="{BB962C8B-B14F-4D97-AF65-F5344CB8AC3E}">
        <p14:creationId xmlns:p14="http://schemas.microsoft.com/office/powerpoint/2010/main" val="263182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FB8588-278E-4A72-95F9-5D16070FF990}"/>
              </a:ext>
            </a:extLst>
          </p:cNvPr>
          <p:cNvSpPr txBox="1"/>
          <p:nvPr/>
        </p:nvSpPr>
        <p:spPr>
          <a:xfrm>
            <a:off x="1239864" y="2805192"/>
            <a:ext cx="9004515" cy="1754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Months with 30 days: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Months with 31 days: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Number of days in a leap Year: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E41470-E4A1-4568-B218-4550CE1496C6}"/>
              </a:ext>
            </a:extLst>
          </p:cNvPr>
          <p:cNvSpPr txBox="1"/>
          <p:nvPr/>
        </p:nvSpPr>
        <p:spPr>
          <a:xfrm>
            <a:off x="3905573" y="371958"/>
            <a:ext cx="6338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3">
                    <a:lumMod val="75000"/>
                  </a:schemeClr>
                </a:solidFill>
              </a:rPr>
              <a:t>Group : 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DC8594-15C5-42F1-AB35-9308CD84F3F0}"/>
              </a:ext>
            </a:extLst>
          </p:cNvPr>
          <p:cNvSpPr txBox="1"/>
          <p:nvPr/>
        </p:nvSpPr>
        <p:spPr>
          <a:xfrm rot="10800000" flipV="1">
            <a:off x="1239864" y="1758751"/>
            <a:ext cx="7780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</a:rPr>
              <a:t>Write the answers.</a:t>
            </a:r>
          </a:p>
        </p:txBody>
      </p:sp>
    </p:spTree>
    <p:extLst>
      <p:ext uri="{BB962C8B-B14F-4D97-AF65-F5344CB8AC3E}">
        <p14:creationId xmlns:p14="http://schemas.microsoft.com/office/powerpoint/2010/main" val="220143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4A65E8-1ACD-434D-B82E-4BE192FC3BE2}"/>
              </a:ext>
            </a:extLst>
          </p:cNvPr>
          <p:cNvSpPr txBox="1"/>
          <p:nvPr/>
        </p:nvSpPr>
        <p:spPr>
          <a:xfrm>
            <a:off x="1007390" y="309966"/>
            <a:ext cx="9531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B0F0"/>
                </a:solidFill>
              </a:rPr>
              <a:t>Home 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54EBD-8ED2-4220-B3A5-F976C20A7E7F}"/>
              </a:ext>
            </a:extLst>
          </p:cNvPr>
          <p:cNvSpPr txBox="1"/>
          <p:nvPr/>
        </p:nvSpPr>
        <p:spPr>
          <a:xfrm>
            <a:off x="2526224" y="2479729"/>
            <a:ext cx="7346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Write the twelve months name.</a:t>
            </a:r>
          </a:p>
        </p:txBody>
      </p:sp>
    </p:spTree>
    <p:extLst>
      <p:ext uri="{BB962C8B-B14F-4D97-AF65-F5344CB8AC3E}">
        <p14:creationId xmlns:p14="http://schemas.microsoft.com/office/powerpoint/2010/main" val="134675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0A8C69-AF73-4254-837C-D64F28B08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986"/>
            <a:ext cx="12192000" cy="673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AAC04E-158F-4054-BB84-177737CC1682}"/>
              </a:ext>
            </a:extLst>
          </p:cNvPr>
          <p:cNvSpPr txBox="1"/>
          <p:nvPr/>
        </p:nvSpPr>
        <p:spPr>
          <a:xfrm>
            <a:off x="-1" y="-150094"/>
            <a:ext cx="7377193" cy="31700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Introduction   </a:t>
            </a:r>
          </a:p>
          <a:p>
            <a:pPr algn="ctr"/>
            <a:r>
              <a:rPr lang="en-US" sz="4000" dirty="0" err="1"/>
              <a:t>Jayeda</a:t>
            </a:r>
            <a:r>
              <a:rPr lang="en-US" sz="4000" dirty="0"/>
              <a:t> </a:t>
            </a:r>
            <a:r>
              <a:rPr lang="en-US" sz="4000" dirty="0" err="1"/>
              <a:t>Akter</a:t>
            </a:r>
            <a:endParaRPr lang="en-US" sz="4000" dirty="0"/>
          </a:p>
          <a:p>
            <a:pPr algn="ctr"/>
            <a:r>
              <a:rPr lang="en-US" sz="4000" dirty="0">
                <a:solidFill>
                  <a:srgbClr val="FFFF00"/>
                </a:solidFill>
              </a:rPr>
              <a:t>Assistant teacher </a:t>
            </a:r>
          </a:p>
          <a:p>
            <a:pPr algn="ctr"/>
            <a:r>
              <a:rPr lang="en-US" sz="4000" dirty="0" err="1">
                <a:solidFill>
                  <a:srgbClr val="00B0F0"/>
                </a:solidFill>
              </a:rPr>
              <a:t>Atghoria</a:t>
            </a:r>
            <a:r>
              <a:rPr lang="en-US" sz="4000" dirty="0">
                <a:solidFill>
                  <a:srgbClr val="00B0F0"/>
                </a:solidFill>
              </a:rPr>
              <a:t> Govt. primary School</a:t>
            </a:r>
          </a:p>
          <a:p>
            <a:pPr algn="ctr"/>
            <a:r>
              <a:rPr lang="en-US" sz="4000" dirty="0" err="1">
                <a:solidFill>
                  <a:srgbClr val="00B0F0"/>
                </a:solidFill>
              </a:rPr>
              <a:t>Habigonj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Sador</a:t>
            </a:r>
            <a:r>
              <a:rPr lang="en-US" sz="4000" dirty="0">
                <a:solidFill>
                  <a:srgbClr val="00B0F0"/>
                </a:solidFill>
              </a:rPr>
              <a:t>, </a:t>
            </a:r>
            <a:r>
              <a:rPr lang="en-US" sz="4000" dirty="0" err="1">
                <a:solidFill>
                  <a:srgbClr val="00B0F0"/>
                </a:solidFill>
              </a:rPr>
              <a:t>Habigonj</a:t>
            </a:r>
            <a:endParaRPr lang="en-US" sz="4000" dirty="0">
              <a:solidFill>
                <a:srgbClr val="00B0F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15C57B-51AA-49F0-BD97-0DE3E6247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7914" y="-65306"/>
            <a:ext cx="4994030" cy="59552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5B53B8-6464-481C-84A4-D93CB8A635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04794"/>
            <a:ext cx="7047915" cy="286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2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6E57F9-C397-4F7D-B6D5-C039B7738D10}"/>
              </a:ext>
            </a:extLst>
          </p:cNvPr>
          <p:cNvSpPr txBox="1"/>
          <p:nvPr/>
        </p:nvSpPr>
        <p:spPr>
          <a:xfrm>
            <a:off x="1580827" y="402957"/>
            <a:ext cx="70609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Lesson Introduction</a:t>
            </a:r>
          </a:p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Class;  Four</a:t>
            </a:r>
          </a:p>
          <a:p>
            <a:pPr algn="ctr"/>
            <a:r>
              <a:rPr lang="en-US" sz="4000" dirty="0">
                <a:solidFill>
                  <a:srgbClr val="00B0F0"/>
                </a:solidFill>
              </a:rPr>
              <a:t>Lesson 1-2</a:t>
            </a:r>
          </a:p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Time: 40 minute</a:t>
            </a:r>
          </a:p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Months of the year</a:t>
            </a:r>
          </a:p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2552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0C1303-4769-44F4-B027-8CC17097D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74" y="991891"/>
            <a:ext cx="11242782" cy="45100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E5EC7F-6649-4656-8F9F-F1101943676E}"/>
              </a:ext>
            </a:extLst>
          </p:cNvPr>
          <p:cNvSpPr/>
          <p:nvPr/>
        </p:nvSpPr>
        <p:spPr>
          <a:xfrm flipV="1">
            <a:off x="5166868" y="6857999"/>
            <a:ext cx="6038408" cy="1619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8958CD-0C17-4A63-B7B9-CF5C7AB6D433}"/>
              </a:ext>
            </a:extLst>
          </p:cNvPr>
          <p:cNvSpPr/>
          <p:nvPr/>
        </p:nvSpPr>
        <p:spPr>
          <a:xfrm>
            <a:off x="5166867" y="3244334"/>
            <a:ext cx="1518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FE5FFF-6221-455D-8C6F-C0737B8757D8}"/>
              </a:ext>
            </a:extLst>
          </p:cNvPr>
          <p:cNvSpPr txBox="1"/>
          <p:nvPr/>
        </p:nvSpPr>
        <p:spPr>
          <a:xfrm>
            <a:off x="3456122" y="0"/>
            <a:ext cx="5594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Lets see a picture?</a:t>
            </a:r>
            <a:endParaRPr 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85F3C7-EEB4-4F10-9859-7CA3131130B5}"/>
              </a:ext>
            </a:extLst>
          </p:cNvPr>
          <p:cNvSpPr txBox="1"/>
          <p:nvPr/>
        </p:nvSpPr>
        <p:spPr>
          <a:xfrm>
            <a:off x="1084880" y="5501898"/>
            <a:ext cx="10275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What can you see in this pictures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892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906803-EA70-40E1-9EDF-535C2580BC1F}"/>
              </a:ext>
            </a:extLst>
          </p:cNvPr>
          <p:cNvSpPr txBox="1"/>
          <p:nvPr/>
        </p:nvSpPr>
        <p:spPr>
          <a:xfrm>
            <a:off x="1937288" y="1224366"/>
            <a:ext cx="8291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Todays lesson is …..</a:t>
            </a:r>
          </a:p>
          <a:p>
            <a:r>
              <a:rPr lang="en-US" sz="4800" dirty="0">
                <a:solidFill>
                  <a:schemeClr val="accent3">
                    <a:lumMod val="75000"/>
                  </a:schemeClr>
                </a:solidFill>
              </a:rPr>
              <a:t>Months of the year 2</a:t>
            </a:r>
          </a:p>
        </p:txBody>
      </p:sp>
    </p:spTree>
    <p:extLst>
      <p:ext uri="{BB962C8B-B14F-4D97-AF65-F5344CB8AC3E}">
        <p14:creationId xmlns:p14="http://schemas.microsoft.com/office/powerpoint/2010/main" val="171283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F84EF1-77A2-41A9-889D-8BC1FF2729AB}"/>
              </a:ext>
            </a:extLst>
          </p:cNvPr>
          <p:cNvSpPr/>
          <p:nvPr/>
        </p:nvSpPr>
        <p:spPr>
          <a:xfrm>
            <a:off x="1813301" y="0"/>
            <a:ext cx="77801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Learning outcomes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775ED5-E771-4A3C-80AE-1640DD5E8499}"/>
              </a:ext>
            </a:extLst>
          </p:cNvPr>
          <p:cNvSpPr txBox="1"/>
          <p:nvPr/>
        </p:nvSpPr>
        <p:spPr>
          <a:xfrm>
            <a:off x="340964" y="960617"/>
            <a:ext cx="1092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At the end of the lesson student will be able to………….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6E07BC-0745-4088-82C6-0F5E20C6D551}"/>
              </a:ext>
            </a:extLst>
          </p:cNvPr>
          <p:cNvSpPr/>
          <p:nvPr/>
        </p:nvSpPr>
        <p:spPr>
          <a:xfrm>
            <a:off x="340962" y="1644235"/>
            <a:ext cx="86790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1.1.2 say sentences with proper intonation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5AF333-F5B1-4478-918A-BCA5FE54721A}"/>
              </a:ext>
            </a:extLst>
          </p:cNvPr>
          <p:cNvSpPr/>
          <p:nvPr/>
        </p:nvSpPr>
        <p:spPr>
          <a:xfrm rot="10800000" flipV="1">
            <a:off x="340962" y="3926092"/>
            <a:ext cx="73616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Times-Roman"/>
              </a:rPr>
              <a:t>4.3 to enjoy and understand</a:t>
            </a:r>
          </a:p>
          <a:p>
            <a:r>
              <a:rPr lang="en-US" sz="3600" dirty="0">
                <a:solidFill>
                  <a:srgbClr val="00B0F0"/>
                </a:solidFill>
                <a:latin typeface="Times-Roman"/>
              </a:rPr>
              <a:t>simple poems.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7BCC7E-63CF-486B-BD88-ACA4CEAC0027}"/>
              </a:ext>
            </a:extLst>
          </p:cNvPr>
          <p:cNvSpPr/>
          <p:nvPr/>
        </p:nvSpPr>
        <p:spPr>
          <a:xfrm rot="10800000" flipV="1">
            <a:off x="406834" y="5011832"/>
            <a:ext cx="72958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-Roman"/>
              </a:rPr>
              <a:t>3.1 to recognize and study the</a:t>
            </a:r>
          </a:p>
          <a:p>
            <a:r>
              <a:rPr lang="en-US" sz="3600" dirty="0">
                <a:solidFill>
                  <a:srgbClr val="FF0000"/>
                </a:solidFill>
                <a:latin typeface="Times-Roman"/>
              </a:rPr>
              <a:t>calendar</a:t>
            </a:r>
            <a:r>
              <a:rPr lang="en-US" dirty="0">
                <a:solidFill>
                  <a:srgbClr val="FF0000"/>
                </a:solidFill>
                <a:latin typeface="Times-Roman"/>
              </a:rPr>
              <a:t>.</a:t>
            </a:r>
          </a:p>
          <a:p>
            <a:endParaRPr lang="en-US" sz="3600" dirty="0">
              <a:latin typeface="Times-Roman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F82A30-BC14-4529-98E7-0E328383707E}"/>
              </a:ext>
            </a:extLst>
          </p:cNvPr>
          <p:cNvSpPr/>
          <p:nvPr/>
        </p:nvSpPr>
        <p:spPr>
          <a:xfrm>
            <a:off x="340962" y="2290566"/>
            <a:ext cx="66487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-Roman"/>
              </a:rPr>
              <a:t>4.1 to read aloud poems with</a:t>
            </a:r>
          </a:p>
          <a:p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-Roman"/>
              </a:rPr>
              <a:t>proper sounds, stress and</a:t>
            </a:r>
          </a:p>
          <a:p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-Roman"/>
              </a:rPr>
              <a:t>intonation.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2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114BF4-B02A-4B93-A003-B8C14AF0C06A}"/>
              </a:ext>
            </a:extLst>
          </p:cNvPr>
          <p:cNvSpPr txBox="1"/>
          <p:nvPr/>
        </p:nvSpPr>
        <p:spPr>
          <a:xfrm>
            <a:off x="2309247" y="1844298"/>
            <a:ext cx="7573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Teacher read the poem two times….</a:t>
            </a:r>
          </a:p>
        </p:txBody>
      </p:sp>
    </p:spTree>
    <p:extLst>
      <p:ext uri="{BB962C8B-B14F-4D97-AF65-F5344CB8AC3E}">
        <p14:creationId xmlns:p14="http://schemas.microsoft.com/office/powerpoint/2010/main" val="360062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8B555F-800E-4120-A8BF-EA94074761C0}"/>
              </a:ext>
            </a:extLst>
          </p:cNvPr>
          <p:cNvSpPr txBox="1"/>
          <p:nvPr/>
        </p:nvSpPr>
        <p:spPr>
          <a:xfrm>
            <a:off x="867906" y="232474"/>
            <a:ext cx="9841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3600" dirty="0">
                <a:solidFill>
                  <a:srgbClr val="00B0F0"/>
                </a:solidFill>
              </a:rPr>
              <a:t>There are thirty days</a:t>
            </a:r>
          </a:p>
          <a:p>
            <a:pPr algn="ctr"/>
            <a:r>
              <a:rPr lang="en-US" sz="3600" dirty="0">
                <a:solidFill>
                  <a:srgbClr val="00B0F0"/>
                </a:solidFill>
              </a:rPr>
              <a:t>In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September,</a:t>
            </a:r>
          </a:p>
          <a:p>
            <a:pPr algn="ctr"/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April, June and November</a:t>
            </a:r>
          </a:p>
          <a:p>
            <a:pPr algn="ctr"/>
            <a:r>
              <a:rPr lang="en-US" sz="3600" dirty="0"/>
              <a:t>All the rest have thirty- one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Expect February</a:t>
            </a:r>
            <a:r>
              <a:rPr lang="en-US" sz="3600" dirty="0"/>
              <a:t>,</a:t>
            </a:r>
          </a:p>
          <a:p>
            <a:pPr algn="ctr"/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Which has twenty-eight days clear,</a:t>
            </a:r>
          </a:p>
          <a:p>
            <a:pPr algn="ctr"/>
            <a:r>
              <a:rPr lang="en-US" sz="3600" dirty="0">
                <a:solidFill>
                  <a:srgbClr val="00B0F0"/>
                </a:solidFill>
              </a:rPr>
              <a:t>And twenty-nine in each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Leap Year</a:t>
            </a:r>
          </a:p>
        </p:txBody>
      </p:sp>
    </p:spTree>
    <p:extLst>
      <p:ext uri="{BB962C8B-B14F-4D97-AF65-F5344CB8AC3E}">
        <p14:creationId xmlns:p14="http://schemas.microsoft.com/office/powerpoint/2010/main" val="12716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711F2C-3D62-4016-AC50-733C24D17905}"/>
              </a:ext>
            </a:extLst>
          </p:cNvPr>
          <p:cNvSpPr txBox="1"/>
          <p:nvPr/>
        </p:nvSpPr>
        <p:spPr>
          <a:xfrm>
            <a:off x="216975" y="1278995"/>
            <a:ext cx="77801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There are  thirty days</a:t>
            </a:r>
          </a:p>
          <a:p>
            <a:r>
              <a:rPr lang="en-US" sz="3600" dirty="0">
                <a:solidFill>
                  <a:srgbClr val="FF0000"/>
                </a:solidFill>
              </a:rPr>
              <a:t>In September,</a:t>
            </a:r>
          </a:p>
          <a:p>
            <a:r>
              <a:rPr lang="en-US" sz="3600" dirty="0">
                <a:solidFill>
                  <a:srgbClr val="FF0000"/>
                </a:solidFill>
              </a:rPr>
              <a:t>April , June and November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17668B-083C-482E-8B7A-7BEABA96F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75" y="3429000"/>
            <a:ext cx="3179088" cy="22171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B8184CF-39CC-48A4-B140-61F939269C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991" y="3429000"/>
            <a:ext cx="3702161" cy="221718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20946A4-7601-484C-A35F-048C3952B6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542" y="452394"/>
            <a:ext cx="3218482" cy="21270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4DC1144-B19E-49C6-8EAC-52029055F1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079" y="3428999"/>
            <a:ext cx="3574945" cy="22856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5DB635-DCC8-4CFB-A0FF-AF1E412C57E9}"/>
              </a:ext>
            </a:extLst>
          </p:cNvPr>
          <p:cNvSpPr txBox="1"/>
          <p:nvPr/>
        </p:nvSpPr>
        <p:spPr>
          <a:xfrm rot="10800000" flipV="1">
            <a:off x="3766087" y="378428"/>
            <a:ext cx="4618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Read and say</a:t>
            </a:r>
          </a:p>
        </p:txBody>
      </p:sp>
    </p:spTree>
    <p:extLst>
      <p:ext uri="{BB962C8B-B14F-4D97-AF65-F5344CB8AC3E}">
        <p14:creationId xmlns:p14="http://schemas.microsoft.com/office/powerpoint/2010/main" val="381637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1489</TotalTime>
  <Words>264</Words>
  <Application>Microsoft Office PowerPoint</Application>
  <PresentationFormat>Widescreen</PresentationFormat>
  <Paragraphs>63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Gill Sans MT</vt:lpstr>
      <vt:lpstr>Times New Roman</vt:lpstr>
      <vt:lpstr>Times-Roman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112</cp:revision>
  <dcterms:created xsi:type="dcterms:W3CDTF">2020-03-04T14:30:44Z</dcterms:created>
  <dcterms:modified xsi:type="dcterms:W3CDTF">2020-03-21T08:19:31Z</dcterms:modified>
</cp:coreProperties>
</file>