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9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7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6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6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2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1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7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4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6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45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19" y="561109"/>
            <a:ext cx="8035636" cy="55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920" y="529722"/>
            <a:ext cx="7685797" cy="53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7906" y="1068401"/>
            <a:ext cx="42047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"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সিমুলেশন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ইন্ত্রিয়ের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বিমূর্ত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উদ্দীপক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906" y="4115389"/>
            <a:ext cx="81191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টেলিপ্রেজেন্সের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উপভোগের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বাস্তবের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রোমাঞ্চ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630" y="1061315"/>
            <a:ext cx="3849088" cy="2726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71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757" y="1656315"/>
            <a:ext cx="43869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757" y="3494718"/>
            <a:ext cx="43869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757" y="5333121"/>
            <a:ext cx="43869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054" y="1214307"/>
            <a:ext cx="2257449" cy="134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055" y="3118104"/>
            <a:ext cx="2257449" cy="134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053" y="4889533"/>
            <a:ext cx="2257449" cy="134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0700" y="415354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7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436" y="1695935"/>
            <a:ext cx="4389120" cy="49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05" t="18399" r="10405" b="33020"/>
          <a:stretch/>
        </p:blipFill>
        <p:spPr bwMode="auto">
          <a:xfrm>
            <a:off x="739436" y="3297931"/>
            <a:ext cx="4389120" cy="49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5" t="18385" r="12975" b="38378"/>
          <a:stretch/>
        </p:blipFill>
        <p:spPr bwMode="auto">
          <a:xfrm>
            <a:off x="739436" y="5157400"/>
            <a:ext cx="3957255" cy="44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992" y="1244341"/>
            <a:ext cx="2352672" cy="1394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822" y="3089006"/>
            <a:ext cx="2360842" cy="1400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822" y="4813939"/>
            <a:ext cx="2352672" cy="1395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436" y="356398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4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435" y="3773231"/>
            <a:ext cx="43651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435" y="5564597"/>
            <a:ext cx="43651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9" t="18947" r="10617" b="31501"/>
          <a:stretch/>
        </p:blipFill>
        <p:spPr bwMode="auto">
          <a:xfrm>
            <a:off x="566220" y="1981865"/>
            <a:ext cx="4519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597" y="1612590"/>
            <a:ext cx="2146987" cy="132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598" y="3283245"/>
            <a:ext cx="2146987" cy="127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599" y="4929629"/>
            <a:ext cx="2146987" cy="126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6153" y="446318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47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1587685"/>
            <a:ext cx="4351660" cy="46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3502966"/>
            <a:ext cx="4351660" cy="46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5180859"/>
            <a:ext cx="4351660" cy="46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129" y="1266700"/>
            <a:ext cx="2344940" cy="141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130" y="3085025"/>
            <a:ext cx="2344940" cy="146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129" y="4862727"/>
            <a:ext cx="2344940" cy="123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899" y="442688"/>
            <a:ext cx="7344228" cy="65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12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908" y="5333504"/>
            <a:ext cx="4449981" cy="39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908" y="3573149"/>
            <a:ext cx="44499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909" y="1803399"/>
            <a:ext cx="44499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524" y="1336392"/>
            <a:ext cx="2347111" cy="139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524" y="3236024"/>
            <a:ext cx="2347111" cy="135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524" y="4932411"/>
            <a:ext cx="2347111" cy="121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497" y="442688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6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59" y="1354623"/>
            <a:ext cx="7854372" cy="399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2773" y="5474610"/>
            <a:ext cx="43869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9204" y="501737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5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03972" y="1320304"/>
            <a:ext cx="8132617" cy="91476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97180" algn="just">
              <a:lnSpc>
                <a:spcPct val="80000"/>
              </a:lnSpc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ফেলেছে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6077" y="2719183"/>
            <a:ext cx="8058382" cy="48442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ড্রাইভিং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ফেলেছে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3972" y="3727489"/>
            <a:ext cx="7867107" cy="85753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97180" algn="just">
              <a:lnSpc>
                <a:spcPct val="80000"/>
              </a:lnSpc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সেনাবাহীনির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ফেলেছে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274320" algn="just">
              <a:lnSpc>
                <a:spcPct val="80000"/>
              </a:lnSpc>
              <a:buFont typeface="Arial" pitchFamily="34" charset="0"/>
              <a:buChar char="•"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3972" y="5217086"/>
            <a:ext cx="8132617" cy="91689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97180" algn="just">
              <a:lnSpc>
                <a:spcPct val="80000"/>
              </a:lnSpc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ডাক্তারদের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ফেলেছে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3251" y="462812"/>
            <a:ext cx="193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371" y="796220"/>
            <a:ext cx="136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170" y="4570755"/>
            <a:ext cx="1533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077" y="3177483"/>
            <a:ext cx="136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078" y="2178412"/>
            <a:ext cx="136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9500" y="783995"/>
            <a:ext cx="3255819" cy="79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9508" y="2448510"/>
            <a:ext cx="803580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4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4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039" y="472767"/>
            <a:ext cx="3533917" cy="1325563"/>
          </a:xfrm>
        </p:spPr>
        <p:txBody>
          <a:bodyPr/>
          <a:lstStyle/>
          <a:p>
            <a:r>
              <a:rPr lang="en-US" sz="115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en-US" sz="11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1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DB891C-85FF-49B4-AF63-A612E1AA2A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971" y="1967777"/>
            <a:ext cx="7038055" cy="42228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7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4137" y="585047"/>
            <a:ext cx="265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37" y="1340234"/>
            <a:ext cx="3538643" cy="2264228"/>
          </a:xfrm>
          <a:prstGeom prst="rect">
            <a:avLst/>
          </a:prstGeom>
        </p:spPr>
      </p:pic>
      <p:pic>
        <p:nvPicPr>
          <p:cNvPr id="6" name="Picture 4" descr="https://upload.wikimedia.org/wikipedia/commons/e/ef/VR-Hel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504" y="1340233"/>
            <a:ext cx="3536630" cy="226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n.bgr.com/2015/11/impacto-virtual-realit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37" y="3897086"/>
            <a:ext cx="3538643" cy="217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dn.slashgear.com/wp-content/uploads/2014/03/virtualbo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504" y="3897086"/>
            <a:ext cx="3536630" cy="217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logcdn.com/cars.aol.co.uk/media/2010/12/driv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2114" y="4211095"/>
            <a:ext cx="3719636" cy="211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osgaming.it/wp-content/uploads/2015/10/Lexus_RCF_Rift_Front-Angle-Lexus-Dealers-in-PA-e14134057525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174" y="4211095"/>
            <a:ext cx="3584462" cy="21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90" y="1721992"/>
            <a:ext cx="3091481" cy="19376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114" y="1473959"/>
            <a:ext cx="3505200" cy="232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24137" y="585047"/>
            <a:ext cx="265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7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0501" y="3045344"/>
            <a:ext cx="6152646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(Virtual Reality)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0686" y="1037230"/>
            <a:ext cx="51861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3F9C12A-5DD4-494D-AA89-A949856D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982" y="540327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শিখনফল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7CB32E3-460F-45B6-BB23-9F34A9498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91" y="1868065"/>
            <a:ext cx="7162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এই পাঠ শেষে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শিক্ষার্থীরা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,,, 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80691" y="2949741"/>
            <a:ext cx="8206109" cy="17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b="1" dirty="0" err="1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b="1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3600" b="1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1469" y="1589091"/>
            <a:ext cx="3758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228341"/>
              </p:ext>
            </p:extLst>
          </p:nvPr>
        </p:nvGraphicFramePr>
        <p:xfrm>
          <a:off x="3676650" y="3086100"/>
          <a:ext cx="1790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1791000" imgH="685800" progId="Package">
                  <p:embed/>
                </p:oleObj>
              </mc:Choice>
              <mc:Fallback>
                <p:oleObj name="Packager Shell Object" showAsIcon="1" r:id="rId3" imgW="17910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6650" y="3086100"/>
                        <a:ext cx="1790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401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6089" y="1936456"/>
            <a:ext cx="5675716" cy="156966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7180" algn="just"/>
            <a:r>
              <a:rPr lang="en-US" sz="3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বাস্তবভিত্তিক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চিত্রভিত্তিক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রুপায়ন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”।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060" y="492537"/>
            <a:ext cx="7685797" cy="53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117" y="4430005"/>
            <a:ext cx="7881740" cy="156966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এমনভাবে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marL="297180" algn="ctr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805060" y="1169712"/>
            <a:ext cx="4049969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086" y="1963408"/>
            <a:ext cx="2307771" cy="2008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105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98713" y="2934325"/>
            <a:ext cx="8064137" cy="8382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algn="ctr" defTabSz="64293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0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40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b="1" kern="0" dirty="0">
              <a:ln w="11430"/>
              <a:solidFill>
                <a:srgbClr val="00003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b="1" kern="0" dirty="0">
              <a:ln w="11430"/>
              <a:solidFill>
                <a:srgbClr val="00003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4000" b="1" kern="0" dirty="0">
              <a:ln w="11430"/>
              <a:solidFill>
                <a:srgbClr val="00003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b="1" kern="0" dirty="0">
              <a:ln w="11430"/>
              <a:solidFill>
                <a:srgbClr val="00003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3576" y="1351128"/>
            <a:ext cx="25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8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524" y="1561533"/>
            <a:ext cx="951010" cy="122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877" y="3003251"/>
            <a:ext cx="1070280" cy="143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813" y="4653700"/>
            <a:ext cx="1070280" cy="14339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90415" y="1277967"/>
            <a:ext cx="4751109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114300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641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3200" b="1" dirty="0" smtClean="0">
                <a:solidFill>
                  <a:srgbClr val="641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6410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মাউন্টেড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/>
            <a:endParaRPr lang="en-US" sz="32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/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গ্লোভ</a:t>
            </a:r>
            <a:endParaRPr lang="en-US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/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/>
            <a:endParaRPr lang="en-US" sz="105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/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</a:t>
            </a: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বডি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স্যুইট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পরতে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779" y="1576816"/>
            <a:ext cx="2265938" cy="436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920" y="529722"/>
            <a:ext cx="7685797" cy="53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26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theme/theme1.xml><?xml version="1.0" encoding="utf-8"?>
<a:theme xmlns:a="http://schemas.openxmlformats.org/drawingml/2006/main" name="14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143</Template>
  <TotalTime>132</TotalTime>
  <Words>228</Words>
  <Application>Microsoft Office PowerPoint</Application>
  <PresentationFormat>On-screen Show (4:3)</PresentationFormat>
  <Paragraphs>43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SolaimanLipi</vt:lpstr>
      <vt:lpstr>143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</dc:creator>
  <cp:lastModifiedBy>Microsoft Office</cp:lastModifiedBy>
  <cp:revision>13</cp:revision>
  <dcterms:created xsi:type="dcterms:W3CDTF">2020-03-21T06:47:14Z</dcterms:created>
  <dcterms:modified xsi:type="dcterms:W3CDTF">2020-03-21T15:09:37Z</dcterms:modified>
</cp:coreProperties>
</file>