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6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0B8DE-6A9C-4454-A8AA-656315CF52C1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383C905A-1AD7-4BFD-9EAA-4DFE9E8BAA78}">
      <dgm:prSet phldrT="[Text]"/>
      <dgm:spPr/>
      <dgm:t>
        <a:bodyPr/>
        <a:lstStyle/>
        <a:p>
          <a:r>
            <a:rPr lang="bn-BD" dirty="0"/>
            <a:t>৩৪</a:t>
          </a:r>
          <a:endParaRPr lang="en-US" dirty="0"/>
        </a:p>
      </dgm:t>
    </dgm:pt>
    <dgm:pt modelId="{A73BFAFA-761A-4F74-991A-63FB4B826964}" type="parTrans" cxnId="{D756626C-DB9F-45A2-A8BC-C073D0DD17F5}">
      <dgm:prSet/>
      <dgm:spPr/>
      <dgm:t>
        <a:bodyPr/>
        <a:lstStyle/>
        <a:p>
          <a:endParaRPr lang="en-US"/>
        </a:p>
      </dgm:t>
    </dgm:pt>
    <dgm:pt modelId="{FC44F4F9-0881-4204-AEA3-1E0AE6275F79}" type="sibTrans" cxnId="{D756626C-DB9F-45A2-A8BC-C073D0DD17F5}">
      <dgm:prSet/>
      <dgm:spPr/>
      <dgm:t>
        <a:bodyPr/>
        <a:lstStyle/>
        <a:p>
          <a:endParaRPr lang="en-US"/>
        </a:p>
      </dgm:t>
    </dgm:pt>
    <dgm:pt modelId="{EAF3CF52-BD58-461A-BD6D-D2E3BD67830C}">
      <dgm:prSet phldrT="[Text]"/>
      <dgm:spPr/>
      <dgm:t>
        <a:bodyPr/>
        <a:lstStyle/>
        <a:p>
          <a:r>
            <a:rPr lang="bn-BD" dirty="0"/>
            <a:t>২৩</a:t>
          </a:r>
          <a:endParaRPr lang="en-US" dirty="0"/>
        </a:p>
      </dgm:t>
    </dgm:pt>
    <dgm:pt modelId="{CE86253E-A68A-4989-9243-7FF01CAFAFD1}" type="parTrans" cxnId="{921CAA57-04F2-4249-90C6-522E8C1CE39D}">
      <dgm:prSet/>
      <dgm:spPr/>
      <dgm:t>
        <a:bodyPr/>
        <a:lstStyle/>
        <a:p>
          <a:endParaRPr lang="en-US"/>
        </a:p>
      </dgm:t>
    </dgm:pt>
    <dgm:pt modelId="{8EE461ED-717D-4AE6-BC5D-61BB701D8E08}" type="sibTrans" cxnId="{921CAA57-04F2-4249-90C6-522E8C1CE39D}">
      <dgm:prSet/>
      <dgm:spPr/>
      <dgm:t>
        <a:bodyPr/>
        <a:lstStyle/>
        <a:p>
          <a:endParaRPr lang="en-US"/>
        </a:p>
      </dgm:t>
    </dgm:pt>
    <dgm:pt modelId="{8851A9A1-D9AD-47D5-871A-A939021CD6DC}">
      <dgm:prSet phldrT="[Text]"/>
      <dgm:spPr/>
      <dgm:t>
        <a:bodyPr/>
        <a:lstStyle/>
        <a:p>
          <a:r>
            <a:rPr lang="bn-BD" dirty="0"/>
            <a:t>?</a:t>
          </a:r>
          <a:endParaRPr lang="en-US" dirty="0"/>
        </a:p>
      </dgm:t>
    </dgm:pt>
    <dgm:pt modelId="{AE820E61-3E93-49ED-9412-80F283D11B9F}" type="parTrans" cxnId="{0C65FE6A-FDCA-4163-BB52-E3D9A0951977}">
      <dgm:prSet/>
      <dgm:spPr/>
      <dgm:t>
        <a:bodyPr/>
        <a:lstStyle/>
        <a:p>
          <a:endParaRPr lang="en-US"/>
        </a:p>
      </dgm:t>
    </dgm:pt>
    <dgm:pt modelId="{A32C5F84-23E5-42E8-9A58-5A5B9010E2D2}" type="sibTrans" cxnId="{0C65FE6A-FDCA-4163-BB52-E3D9A0951977}">
      <dgm:prSet/>
      <dgm:spPr/>
      <dgm:t>
        <a:bodyPr/>
        <a:lstStyle/>
        <a:p>
          <a:endParaRPr lang="en-US"/>
        </a:p>
      </dgm:t>
    </dgm:pt>
    <dgm:pt modelId="{6CAAEEA1-0B31-49D5-8378-6005E34DE6F4}" type="pres">
      <dgm:prSet presAssocID="{B9F0B8DE-6A9C-4454-A8AA-656315CF52C1}" presName="linearFlow" presStyleCnt="0">
        <dgm:presLayoutVars>
          <dgm:dir/>
          <dgm:resizeHandles val="exact"/>
        </dgm:presLayoutVars>
      </dgm:prSet>
      <dgm:spPr/>
    </dgm:pt>
    <dgm:pt modelId="{37CA1C91-9474-47A5-AAC1-6142511AB14B}" type="pres">
      <dgm:prSet presAssocID="{383C905A-1AD7-4BFD-9EAA-4DFE9E8BAA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A0AD1-F950-45FE-AD67-6BD718C54FBC}" type="pres">
      <dgm:prSet presAssocID="{FC44F4F9-0881-4204-AEA3-1E0AE6275F79}" presName="spacerL" presStyleCnt="0"/>
      <dgm:spPr/>
    </dgm:pt>
    <dgm:pt modelId="{92519EF6-9542-49BE-A062-567264E3C93D}" type="pres">
      <dgm:prSet presAssocID="{FC44F4F9-0881-4204-AEA3-1E0AE6275F7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06A72A-57E1-4AD2-8313-BB1D2B5D178B}" type="pres">
      <dgm:prSet presAssocID="{FC44F4F9-0881-4204-AEA3-1E0AE6275F79}" presName="spacerR" presStyleCnt="0"/>
      <dgm:spPr/>
    </dgm:pt>
    <dgm:pt modelId="{2576837E-A2DB-4B6D-B123-DBAC85054EA5}" type="pres">
      <dgm:prSet presAssocID="{EAF3CF52-BD58-461A-BD6D-D2E3BD6783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5B21-C059-4B5F-A936-F563B36A02E5}" type="pres">
      <dgm:prSet presAssocID="{8EE461ED-717D-4AE6-BC5D-61BB701D8E08}" presName="spacerL" presStyleCnt="0"/>
      <dgm:spPr/>
    </dgm:pt>
    <dgm:pt modelId="{A56ADF99-F6F9-482B-9389-4B265E6F100D}" type="pres">
      <dgm:prSet presAssocID="{8EE461ED-717D-4AE6-BC5D-61BB701D8E0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3D180CD-3603-4CB0-8D3C-70E7D3755423}" type="pres">
      <dgm:prSet presAssocID="{8EE461ED-717D-4AE6-BC5D-61BB701D8E08}" presName="spacerR" presStyleCnt="0"/>
      <dgm:spPr/>
    </dgm:pt>
    <dgm:pt modelId="{1FDADCFB-A2CD-489D-BADF-8721A7CEAD96}" type="pres">
      <dgm:prSet presAssocID="{8851A9A1-D9AD-47D5-871A-A939021CD6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1CAA57-04F2-4249-90C6-522E8C1CE39D}" srcId="{B9F0B8DE-6A9C-4454-A8AA-656315CF52C1}" destId="{EAF3CF52-BD58-461A-BD6D-D2E3BD67830C}" srcOrd="1" destOrd="0" parTransId="{CE86253E-A68A-4989-9243-7FF01CAFAFD1}" sibTransId="{8EE461ED-717D-4AE6-BC5D-61BB701D8E08}"/>
    <dgm:cxn modelId="{DCFBD4DB-D8FB-4219-BBA1-854D8DB3222C}" type="presOf" srcId="{8EE461ED-717D-4AE6-BC5D-61BB701D8E08}" destId="{A56ADF99-F6F9-482B-9389-4B265E6F100D}" srcOrd="0" destOrd="0" presId="urn:microsoft.com/office/officeart/2005/8/layout/equation1"/>
    <dgm:cxn modelId="{7980828F-E629-4132-A7A8-BBF72CE65C03}" type="presOf" srcId="{B9F0B8DE-6A9C-4454-A8AA-656315CF52C1}" destId="{6CAAEEA1-0B31-49D5-8378-6005E34DE6F4}" srcOrd="0" destOrd="0" presId="urn:microsoft.com/office/officeart/2005/8/layout/equation1"/>
    <dgm:cxn modelId="{B0F8CB22-DA8D-4443-899C-E9094B3DD333}" type="presOf" srcId="{FC44F4F9-0881-4204-AEA3-1E0AE6275F79}" destId="{92519EF6-9542-49BE-A062-567264E3C93D}" srcOrd="0" destOrd="0" presId="urn:microsoft.com/office/officeart/2005/8/layout/equation1"/>
    <dgm:cxn modelId="{20BD6F8D-79BA-4C32-B258-3B51A27A3596}" type="presOf" srcId="{EAF3CF52-BD58-461A-BD6D-D2E3BD67830C}" destId="{2576837E-A2DB-4B6D-B123-DBAC85054EA5}" srcOrd="0" destOrd="0" presId="urn:microsoft.com/office/officeart/2005/8/layout/equation1"/>
    <dgm:cxn modelId="{88FD1872-A30D-437F-9CC9-1588E7D70D98}" type="presOf" srcId="{8851A9A1-D9AD-47D5-871A-A939021CD6DC}" destId="{1FDADCFB-A2CD-489D-BADF-8721A7CEAD96}" srcOrd="0" destOrd="0" presId="urn:microsoft.com/office/officeart/2005/8/layout/equation1"/>
    <dgm:cxn modelId="{80F940E8-126C-4CB6-9F00-183A791AB020}" type="presOf" srcId="{383C905A-1AD7-4BFD-9EAA-4DFE9E8BAA78}" destId="{37CA1C91-9474-47A5-AAC1-6142511AB14B}" srcOrd="0" destOrd="0" presId="urn:microsoft.com/office/officeart/2005/8/layout/equation1"/>
    <dgm:cxn modelId="{0C65FE6A-FDCA-4163-BB52-E3D9A0951977}" srcId="{B9F0B8DE-6A9C-4454-A8AA-656315CF52C1}" destId="{8851A9A1-D9AD-47D5-871A-A939021CD6DC}" srcOrd="2" destOrd="0" parTransId="{AE820E61-3E93-49ED-9412-80F283D11B9F}" sibTransId="{A32C5F84-23E5-42E8-9A58-5A5B9010E2D2}"/>
    <dgm:cxn modelId="{D756626C-DB9F-45A2-A8BC-C073D0DD17F5}" srcId="{B9F0B8DE-6A9C-4454-A8AA-656315CF52C1}" destId="{383C905A-1AD7-4BFD-9EAA-4DFE9E8BAA78}" srcOrd="0" destOrd="0" parTransId="{A73BFAFA-761A-4F74-991A-63FB4B826964}" sibTransId="{FC44F4F9-0881-4204-AEA3-1E0AE6275F79}"/>
    <dgm:cxn modelId="{6682F509-4273-4800-AE7F-BB14E339BB8C}" type="presParOf" srcId="{6CAAEEA1-0B31-49D5-8378-6005E34DE6F4}" destId="{37CA1C91-9474-47A5-AAC1-6142511AB14B}" srcOrd="0" destOrd="0" presId="urn:microsoft.com/office/officeart/2005/8/layout/equation1"/>
    <dgm:cxn modelId="{FDC8697A-77BD-412C-A1AB-45ABA0A79F7A}" type="presParOf" srcId="{6CAAEEA1-0B31-49D5-8378-6005E34DE6F4}" destId="{D0EA0AD1-F950-45FE-AD67-6BD718C54FBC}" srcOrd="1" destOrd="0" presId="urn:microsoft.com/office/officeart/2005/8/layout/equation1"/>
    <dgm:cxn modelId="{480514B9-B2E6-4B7D-8BD8-A8B73F5EBEAA}" type="presParOf" srcId="{6CAAEEA1-0B31-49D5-8378-6005E34DE6F4}" destId="{92519EF6-9542-49BE-A062-567264E3C93D}" srcOrd="2" destOrd="0" presId="urn:microsoft.com/office/officeart/2005/8/layout/equation1"/>
    <dgm:cxn modelId="{33898C7B-E3E7-453D-BB5F-7FEFFA22FE40}" type="presParOf" srcId="{6CAAEEA1-0B31-49D5-8378-6005E34DE6F4}" destId="{8B06A72A-57E1-4AD2-8313-BB1D2B5D178B}" srcOrd="3" destOrd="0" presId="urn:microsoft.com/office/officeart/2005/8/layout/equation1"/>
    <dgm:cxn modelId="{26D835C7-B160-46DC-ABA7-95C809385A51}" type="presParOf" srcId="{6CAAEEA1-0B31-49D5-8378-6005E34DE6F4}" destId="{2576837E-A2DB-4B6D-B123-DBAC85054EA5}" srcOrd="4" destOrd="0" presId="urn:microsoft.com/office/officeart/2005/8/layout/equation1"/>
    <dgm:cxn modelId="{FE138675-8CBC-4363-AA2D-2B35362E62C6}" type="presParOf" srcId="{6CAAEEA1-0B31-49D5-8378-6005E34DE6F4}" destId="{11BE5B21-C059-4B5F-A936-F563B36A02E5}" srcOrd="5" destOrd="0" presId="urn:microsoft.com/office/officeart/2005/8/layout/equation1"/>
    <dgm:cxn modelId="{9BACD57F-F76A-4A25-BCEA-109B0E89AC1F}" type="presParOf" srcId="{6CAAEEA1-0B31-49D5-8378-6005E34DE6F4}" destId="{A56ADF99-F6F9-482B-9389-4B265E6F100D}" srcOrd="6" destOrd="0" presId="urn:microsoft.com/office/officeart/2005/8/layout/equation1"/>
    <dgm:cxn modelId="{CEAAF2EF-FE61-478A-9E89-80817958F5F1}" type="presParOf" srcId="{6CAAEEA1-0B31-49D5-8378-6005E34DE6F4}" destId="{73D180CD-3603-4CB0-8D3C-70E7D3755423}" srcOrd="7" destOrd="0" presId="urn:microsoft.com/office/officeart/2005/8/layout/equation1"/>
    <dgm:cxn modelId="{F96DC5FB-67E2-43FD-BA46-A94F719915C9}" type="presParOf" srcId="{6CAAEEA1-0B31-49D5-8378-6005E34DE6F4}" destId="{1FDADCFB-A2CD-489D-BADF-8721A7CEAD9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A1C91-9474-47A5-AAC1-6142511AB14B}">
      <dsp:nvSpPr>
        <dsp:cNvPr id="0" name=""/>
        <dsp:cNvSpPr/>
      </dsp:nvSpPr>
      <dsp:spPr>
        <a:xfrm>
          <a:off x="1050" y="1052494"/>
          <a:ext cx="1392770" cy="13927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/>
            <a:t>৩৪</a:t>
          </a:r>
          <a:endParaRPr lang="en-US" sz="5100" kern="1200" dirty="0"/>
        </a:p>
      </dsp:txBody>
      <dsp:txXfrm>
        <a:off x="205016" y="1256460"/>
        <a:ext cx="984838" cy="984838"/>
      </dsp:txXfrm>
    </dsp:sp>
    <dsp:sp modelId="{92519EF6-9542-49BE-A062-567264E3C93D}">
      <dsp:nvSpPr>
        <dsp:cNvPr id="0" name=""/>
        <dsp:cNvSpPr/>
      </dsp:nvSpPr>
      <dsp:spPr>
        <a:xfrm>
          <a:off x="1506914" y="1344976"/>
          <a:ext cx="807807" cy="80780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613989" y="1653881"/>
        <a:ext cx="593657" cy="189997"/>
      </dsp:txXfrm>
    </dsp:sp>
    <dsp:sp modelId="{2576837E-A2DB-4B6D-B123-DBAC85054EA5}">
      <dsp:nvSpPr>
        <dsp:cNvPr id="0" name=""/>
        <dsp:cNvSpPr/>
      </dsp:nvSpPr>
      <dsp:spPr>
        <a:xfrm>
          <a:off x="2427814" y="1052494"/>
          <a:ext cx="1392770" cy="139277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/>
            <a:t>২৩</a:t>
          </a:r>
          <a:endParaRPr lang="en-US" sz="5100" kern="1200" dirty="0"/>
        </a:p>
      </dsp:txBody>
      <dsp:txXfrm>
        <a:off x="2631780" y="1256460"/>
        <a:ext cx="984838" cy="984838"/>
      </dsp:txXfrm>
    </dsp:sp>
    <dsp:sp modelId="{A56ADF99-F6F9-482B-9389-4B265E6F100D}">
      <dsp:nvSpPr>
        <dsp:cNvPr id="0" name=""/>
        <dsp:cNvSpPr/>
      </dsp:nvSpPr>
      <dsp:spPr>
        <a:xfrm>
          <a:off x="3933678" y="1344976"/>
          <a:ext cx="807807" cy="807807"/>
        </a:xfrm>
        <a:prstGeom prst="mathEqual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4040753" y="1511384"/>
        <a:ext cx="593657" cy="474991"/>
      </dsp:txXfrm>
    </dsp:sp>
    <dsp:sp modelId="{1FDADCFB-A2CD-489D-BADF-8721A7CEAD96}">
      <dsp:nvSpPr>
        <dsp:cNvPr id="0" name=""/>
        <dsp:cNvSpPr/>
      </dsp:nvSpPr>
      <dsp:spPr>
        <a:xfrm>
          <a:off x="4854578" y="1052494"/>
          <a:ext cx="1392770" cy="139277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/>
            <a:t>?</a:t>
          </a:r>
          <a:endParaRPr lang="en-US" sz="5100" kern="1200" dirty="0"/>
        </a:p>
      </dsp:txBody>
      <dsp:txXfrm>
        <a:off x="5058544" y="1256460"/>
        <a:ext cx="984838" cy="984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4FAB1-DEDB-4161-A909-A11CD56C3496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A38D7-D610-43F9-9533-E5A3DF73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4EA958-A802-4BCD-BB27-AEE1610D4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206499"/>
            <a:ext cx="7985324" cy="5343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02C862-4545-4BB8-A110-BD4A94F7B80D}"/>
              </a:ext>
            </a:extLst>
          </p:cNvPr>
          <p:cNvSpPr txBox="1"/>
          <p:nvPr/>
        </p:nvSpPr>
        <p:spPr>
          <a:xfrm>
            <a:off x="2819400" y="6858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6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4FE010-A8A6-45C6-908A-B9D4CF7AE590}"/>
              </a:ext>
            </a:extLst>
          </p:cNvPr>
          <p:cNvSpPr txBox="1"/>
          <p:nvPr/>
        </p:nvSpPr>
        <p:spPr>
          <a:xfrm>
            <a:off x="990600" y="1143000"/>
            <a:ext cx="6629400" cy="550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গণিত বইয়ের ১৯ পৃষ্ঠা দেখ এবং অনুশীলন কর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0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3D01A05-D6A1-478F-93C8-AD585950581A}"/>
              </a:ext>
            </a:extLst>
          </p:cNvPr>
          <p:cNvSpPr/>
          <p:nvPr/>
        </p:nvSpPr>
        <p:spPr>
          <a:xfrm>
            <a:off x="2209800" y="533400"/>
            <a:ext cx="441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26DD69-0773-439F-98CE-34DE8A093373}"/>
              </a:ext>
            </a:extLst>
          </p:cNvPr>
          <p:cNvSpPr txBox="1"/>
          <p:nvPr/>
        </p:nvSpPr>
        <p:spPr>
          <a:xfrm>
            <a:off x="381000" y="1752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নিম্নে কাজটি করঃ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A9E86D0F-60C8-4F14-A88C-0AE4937D7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759623"/>
              </p:ext>
            </p:extLst>
          </p:nvPr>
        </p:nvGraphicFramePr>
        <p:xfrm>
          <a:off x="1371600" y="2522041"/>
          <a:ext cx="6248400" cy="349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34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9F4BD8-6CDC-4854-A1C3-B3F10C656B81}"/>
              </a:ext>
            </a:extLst>
          </p:cNvPr>
          <p:cNvSpPr/>
          <p:nvPr/>
        </p:nvSpPr>
        <p:spPr>
          <a:xfrm>
            <a:off x="304800" y="457200"/>
            <a:ext cx="8229600" cy="550920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গণিত বইয়ের ১৯ পৃষ্ঠার ২ নং থেকে অংক গুলো করে নিয়ে আসবে  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0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5042FF-788C-4B45-ACFD-5B4502688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1" y="304800"/>
            <a:ext cx="8501575" cy="624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63DEBC-D04F-4048-82B9-2668BBA8F0EA}"/>
              </a:ext>
            </a:extLst>
          </p:cNvPr>
          <p:cNvSpPr txBox="1"/>
          <p:nvPr/>
        </p:nvSpPr>
        <p:spPr>
          <a:xfrm>
            <a:off x="2209800" y="48768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1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CF94A4-C66D-41C2-9E3B-50A631AEEAFC}"/>
              </a:ext>
            </a:extLst>
          </p:cNvPr>
          <p:cNvSpPr txBox="1"/>
          <p:nvPr/>
        </p:nvSpPr>
        <p:spPr>
          <a:xfrm>
            <a:off x="2286000" y="533400"/>
            <a:ext cx="4267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320E89-E965-484C-BB77-C624485A4D8C}"/>
              </a:ext>
            </a:extLst>
          </p:cNvPr>
          <p:cNvSpPr txBox="1"/>
          <p:nvPr/>
        </p:nvSpPr>
        <p:spPr>
          <a:xfrm>
            <a:off x="304800" y="1600200"/>
            <a:ext cx="8763000" cy="517064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আলীম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লামা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- 01815570141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B2BAE1-AF60-4B95-9D49-1BBCD544DC5F}"/>
              </a:ext>
            </a:extLst>
          </p:cNvPr>
          <p:cNvSpPr txBox="1"/>
          <p:nvPr/>
        </p:nvSpPr>
        <p:spPr>
          <a:xfrm>
            <a:off x="2286000" y="405348"/>
            <a:ext cx="39624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CF67D6-493D-4807-9810-A712264B4065}"/>
              </a:ext>
            </a:extLst>
          </p:cNvPr>
          <p:cNvSpPr txBox="1"/>
          <p:nvPr/>
        </p:nvSpPr>
        <p:spPr>
          <a:xfrm>
            <a:off x="381000" y="1752600"/>
            <a:ext cx="8610600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২য়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যোগ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দুই অঙ্কের সংখ্যা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- 25/02/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2020ইং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3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BAE08A-5932-480B-B506-7B3151533BB2}"/>
              </a:ext>
            </a:extLst>
          </p:cNvPr>
          <p:cNvSpPr txBox="1"/>
          <p:nvPr/>
        </p:nvSpPr>
        <p:spPr>
          <a:xfrm>
            <a:off x="2514600" y="1390357"/>
            <a:ext cx="35052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E310DB-308B-4B7D-847B-39496D9BC6B3}"/>
              </a:ext>
            </a:extLst>
          </p:cNvPr>
          <p:cNvSpPr txBox="1"/>
          <p:nvPr/>
        </p:nvSpPr>
        <p:spPr>
          <a:xfrm>
            <a:off x="1866900" y="2971800"/>
            <a:ext cx="5410200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.২.১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9870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590C83C-8735-41B9-8DA0-65FA173E5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7512" y="3652320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C4E182-35BF-4043-BAC6-CCD6600E6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1190300"/>
            <a:ext cx="1600200" cy="2139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EA7641-D1B3-4BB3-B1DC-3AA65A50C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343126"/>
            <a:ext cx="1600199" cy="2139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7508D9-E53D-4A98-AC9D-B7782D4F59E4}"/>
              </a:ext>
            </a:extLst>
          </p:cNvPr>
          <p:cNvSpPr txBox="1"/>
          <p:nvPr/>
        </p:nvSpPr>
        <p:spPr>
          <a:xfrm>
            <a:off x="979462" y="3267599"/>
            <a:ext cx="1904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FE137B-5617-4538-9D09-A552A9CF5316}"/>
              </a:ext>
            </a:extLst>
          </p:cNvPr>
          <p:cNvSpPr txBox="1"/>
          <p:nvPr/>
        </p:nvSpPr>
        <p:spPr>
          <a:xfrm>
            <a:off x="457200" y="5638799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আগে ১টি পাখি ছিল পরে আরো ১টি পাখি আসাতে মোট ২টি পাখি হয়ে গেল।এটি কিভাবে হলো?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9BD2B9F-5A36-4097-A002-542F02F89B0E}"/>
              </a:ext>
            </a:extLst>
          </p:cNvPr>
          <p:cNvSpPr txBox="1"/>
          <p:nvPr/>
        </p:nvSpPr>
        <p:spPr>
          <a:xfrm>
            <a:off x="2133600" y="152400"/>
            <a:ext cx="31242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B5C29F-8D36-47E0-88B5-CF8DFCF42FCA}"/>
              </a:ext>
            </a:extLst>
          </p:cNvPr>
          <p:cNvSpPr txBox="1"/>
          <p:nvPr/>
        </p:nvSpPr>
        <p:spPr>
          <a:xfrm>
            <a:off x="1905000" y="1752600"/>
            <a:ext cx="5638800" cy="37702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3900" dirty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9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B1C39DB-9BF0-494A-9A54-F2B3865AE559}"/>
              </a:ext>
            </a:extLst>
          </p:cNvPr>
          <p:cNvGrpSpPr/>
          <p:nvPr/>
        </p:nvGrpSpPr>
        <p:grpSpPr>
          <a:xfrm>
            <a:off x="406206" y="3563772"/>
            <a:ext cx="2083191" cy="2836351"/>
            <a:chOff x="608700" y="1183445"/>
            <a:chExt cx="2083191" cy="2836351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89A9F55-AEA6-403E-BB46-777539D3CF74}"/>
                </a:ext>
              </a:extLst>
            </p:cNvPr>
            <p:cNvSpPr/>
            <p:nvPr/>
          </p:nvSpPr>
          <p:spPr>
            <a:xfrm>
              <a:off x="1065901" y="1890730"/>
              <a:ext cx="1168790" cy="13618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="" xmlns:a16="http://schemas.microsoft.com/office/drawing/2014/main" id="{B86EADD4-44A7-4335-9165-196C003CBCF5}"/>
                </a:ext>
              </a:extLst>
            </p:cNvPr>
            <p:cNvSpPr/>
            <p:nvPr/>
          </p:nvSpPr>
          <p:spPr>
            <a:xfrm rot="10800000">
              <a:off x="2234691" y="2057400"/>
              <a:ext cx="457200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="" xmlns:a16="http://schemas.microsoft.com/office/drawing/2014/main" id="{2F199FF0-2054-468F-A2AA-3396047D8655}"/>
                </a:ext>
              </a:extLst>
            </p:cNvPr>
            <p:cNvSpPr/>
            <p:nvPr/>
          </p:nvSpPr>
          <p:spPr>
            <a:xfrm rot="5400000">
              <a:off x="452580" y="2213520"/>
              <a:ext cx="769442" cy="457201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>
              <a:extLst>
                <a:ext uri="{FF2B5EF4-FFF2-40B4-BE49-F238E27FC236}">
                  <a16:creationId xmlns="" xmlns:a16="http://schemas.microsoft.com/office/drawing/2014/main" id="{6780CBC7-8A8C-4A65-8162-819CC725D611}"/>
                </a:ext>
              </a:extLst>
            </p:cNvPr>
            <p:cNvSpPr/>
            <p:nvPr/>
          </p:nvSpPr>
          <p:spPr>
            <a:xfrm>
              <a:off x="1771922" y="3265236"/>
              <a:ext cx="457200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-Shape 9">
              <a:extLst>
                <a:ext uri="{FF2B5EF4-FFF2-40B4-BE49-F238E27FC236}">
                  <a16:creationId xmlns="" xmlns:a16="http://schemas.microsoft.com/office/drawing/2014/main" id="{57D1B0E8-1106-46B0-A3B6-06466BAE529D}"/>
                </a:ext>
              </a:extLst>
            </p:cNvPr>
            <p:cNvSpPr/>
            <p:nvPr/>
          </p:nvSpPr>
          <p:spPr>
            <a:xfrm rot="21436784" flipH="1">
              <a:off x="1158950" y="3234467"/>
              <a:ext cx="421824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iley Face 10">
              <a:extLst>
                <a:ext uri="{FF2B5EF4-FFF2-40B4-BE49-F238E27FC236}">
                  <a16:creationId xmlns="" xmlns:a16="http://schemas.microsoft.com/office/drawing/2014/main" id="{6DE1F92C-E91E-45BA-B230-F8E859717801}"/>
                </a:ext>
              </a:extLst>
            </p:cNvPr>
            <p:cNvSpPr/>
            <p:nvPr/>
          </p:nvSpPr>
          <p:spPr>
            <a:xfrm>
              <a:off x="1116038" y="1183445"/>
              <a:ext cx="964807" cy="685799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E05AE3D-8EA9-4371-9BEF-58B6DF5FC304}"/>
              </a:ext>
            </a:extLst>
          </p:cNvPr>
          <p:cNvGrpSpPr/>
          <p:nvPr/>
        </p:nvGrpSpPr>
        <p:grpSpPr>
          <a:xfrm>
            <a:off x="5291482" y="3533787"/>
            <a:ext cx="2083191" cy="2836351"/>
            <a:chOff x="608700" y="1183445"/>
            <a:chExt cx="2083191" cy="2836351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D58AA6C-BE9F-4B0F-971B-6DAF224649B0}"/>
                </a:ext>
              </a:extLst>
            </p:cNvPr>
            <p:cNvSpPr/>
            <p:nvPr/>
          </p:nvSpPr>
          <p:spPr>
            <a:xfrm>
              <a:off x="1065901" y="1890730"/>
              <a:ext cx="1168790" cy="13618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-Shape 14">
              <a:extLst>
                <a:ext uri="{FF2B5EF4-FFF2-40B4-BE49-F238E27FC236}">
                  <a16:creationId xmlns="" xmlns:a16="http://schemas.microsoft.com/office/drawing/2014/main" id="{4029C913-2A53-4904-8FFB-126161B9DAE7}"/>
                </a:ext>
              </a:extLst>
            </p:cNvPr>
            <p:cNvSpPr/>
            <p:nvPr/>
          </p:nvSpPr>
          <p:spPr>
            <a:xfrm rot="10800000">
              <a:off x="2234691" y="2057400"/>
              <a:ext cx="457200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-Shape 15">
              <a:extLst>
                <a:ext uri="{FF2B5EF4-FFF2-40B4-BE49-F238E27FC236}">
                  <a16:creationId xmlns="" xmlns:a16="http://schemas.microsoft.com/office/drawing/2014/main" id="{96D6FCB8-CFE2-4F1A-B730-A49571EC826D}"/>
                </a:ext>
              </a:extLst>
            </p:cNvPr>
            <p:cNvSpPr/>
            <p:nvPr/>
          </p:nvSpPr>
          <p:spPr>
            <a:xfrm rot="5400000">
              <a:off x="452580" y="2213520"/>
              <a:ext cx="769442" cy="457201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-Shape 16">
              <a:extLst>
                <a:ext uri="{FF2B5EF4-FFF2-40B4-BE49-F238E27FC236}">
                  <a16:creationId xmlns="" xmlns:a16="http://schemas.microsoft.com/office/drawing/2014/main" id="{760D5A70-C092-4C3A-AECA-03FDB0E4A571}"/>
                </a:ext>
              </a:extLst>
            </p:cNvPr>
            <p:cNvSpPr/>
            <p:nvPr/>
          </p:nvSpPr>
          <p:spPr>
            <a:xfrm>
              <a:off x="1771922" y="3265236"/>
              <a:ext cx="457200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-Shape 17">
              <a:extLst>
                <a:ext uri="{FF2B5EF4-FFF2-40B4-BE49-F238E27FC236}">
                  <a16:creationId xmlns="" xmlns:a16="http://schemas.microsoft.com/office/drawing/2014/main" id="{A3DD21CE-B334-4F24-9F12-CFAC630D109D}"/>
                </a:ext>
              </a:extLst>
            </p:cNvPr>
            <p:cNvSpPr/>
            <p:nvPr/>
          </p:nvSpPr>
          <p:spPr>
            <a:xfrm rot="21436784" flipH="1">
              <a:off x="1158950" y="3234467"/>
              <a:ext cx="421824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iley Face 18">
              <a:extLst>
                <a:ext uri="{FF2B5EF4-FFF2-40B4-BE49-F238E27FC236}">
                  <a16:creationId xmlns="" xmlns:a16="http://schemas.microsoft.com/office/drawing/2014/main" id="{F97790E1-3423-420F-976B-57B381A7050B}"/>
                </a:ext>
              </a:extLst>
            </p:cNvPr>
            <p:cNvSpPr/>
            <p:nvPr/>
          </p:nvSpPr>
          <p:spPr>
            <a:xfrm>
              <a:off x="1116038" y="1183445"/>
              <a:ext cx="964807" cy="685799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D8801AF-609B-4E87-BCD7-1DBDF02F0695}"/>
              </a:ext>
            </a:extLst>
          </p:cNvPr>
          <p:cNvGrpSpPr/>
          <p:nvPr/>
        </p:nvGrpSpPr>
        <p:grpSpPr>
          <a:xfrm>
            <a:off x="359920" y="592649"/>
            <a:ext cx="2083191" cy="2836351"/>
            <a:chOff x="608700" y="1183445"/>
            <a:chExt cx="2083191" cy="2836351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32637DA-5778-46F5-BFA5-EAE140946939}"/>
                </a:ext>
              </a:extLst>
            </p:cNvPr>
            <p:cNvSpPr/>
            <p:nvPr/>
          </p:nvSpPr>
          <p:spPr>
            <a:xfrm>
              <a:off x="1065901" y="1890730"/>
              <a:ext cx="1168790" cy="13618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-Shape 21">
              <a:extLst>
                <a:ext uri="{FF2B5EF4-FFF2-40B4-BE49-F238E27FC236}">
                  <a16:creationId xmlns="" xmlns:a16="http://schemas.microsoft.com/office/drawing/2014/main" id="{BAEB43AD-E64F-4A3F-9C00-037BBD251D37}"/>
                </a:ext>
              </a:extLst>
            </p:cNvPr>
            <p:cNvSpPr/>
            <p:nvPr/>
          </p:nvSpPr>
          <p:spPr>
            <a:xfrm rot="10800000">
              <a:off x="2234691" y="2057400"/>
              <a:ext cx="457200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-Shape 22">
              <a:extLst>
                <a:ext uri="{FF2B5EF4-FFF2-40B4-BE49-F238E27FC236}">
                  <a16:creationId xmlns="" xmlns:a16="http://schemas.microsoft.com/office/drawing/2014/main" id="{54610F26-9A5E-4B3D-BD07-48711790D972}"/>
                </a:ext>
              </a:extLst>
            </p:cNvPr>
            <p:cNvSpPr/>
            <p:nvPr/>
          </p:nvSpPr>
          <p:spPr>
            <a:xfrm rot="5400000">
              <a:off x="452580" y="2213520"/>
              <a:ext cx="769442" cy="457201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-Shape 23">
              <a:extLst>
                <a:ext uri="{FF2B5EF4-FFF2-40B4-BE49-F238E27FC236}">
                  <a16:creationId xmlns="" xmlns:a16="http://schemas.microsoft.com/office/drawing/2014/main" id="{5FC40B09-A45E-408A-A6AE-8CBC4B35D8F0}"/>
                </a:ext>
              </a:extLst>
            </p:cNvPr>
            <p:cNvSpPr/>
            <p:nvPr/>
          </p:nvSpPr>
          <p:spPr>
            <a:xfrm>
              <a:off x="1771922" y="3265236"/>
              <a:ext cx="457200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-Shape 24">
              <a:extLst>
                <a:ext uri="{FF2B5EF4-FFF2-40B4-BE49-F238E27FC236}">
                  <a16:creationId xmlns="" xmlns:a16="http://schemas.microsoft.com/office/drawing/2014/main" id="{42E4EC77-5E92-46ED-B58E-A07DF09AFE04}"/>
                </a:ext>
              </a:extLst>
            </p:cNvPr>
            <p:cNvSpPr/>
            <p:nvPr/>
          </p:nvSpPr>
          <p:spPr>
            <a:xfrm rot="21436784" flipH="1">
              <a:off x="1158950" y="3234467"/>
              <a:ext cx="421824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iley Face 25">
              <a:extLst>
                <a:ext uri="{FF2B5EF4-FFF2-40B4-BE49-F238E27FC236}">
                  <a16:creationId xmlns="" xmlns:a16="http://schemas.microsoft.com/office/drawing/2014/main" id="{ED4E454F-4D44-4613-801C-4CD1B69C9602}"/>
                </a:ext>
              </a:extLst>
            </p:cNvPr>
            <p:cNvSpPr/>
            <p:nvPr/>
          </p:nvSpPr>
          <p:spPr>
            <a:xfrm>
              <a:off x="1116038" y="1183445"/>
              <a:ext cx="964807" cy="685799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DDEF37B7-CCB8-4536-85C6-43FE1C24BD2B}"/>
              </a:ext>
            </a:extLst>
          </p:cNvPr>
          <p:cNvCxnSpPr>
            <a:cxnSpLocks/>
          </p:cNvCxnSpPr>
          <p:nvPr/>
        </p:nvCxnSpPr>
        <p:spPr>
          <a:xfrm>
            <a:off x="3883133" y="896027"/>
            <a:ext cx="88804" cy="5524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D7A26AA6-2023-4318-9DC0-E578743C95B7}"/>
              </a:ext>
            </a:extLst>
          </p:cNvPr>
          <p:cNvCxnSpPr>
            <a:cxnSpLocks/>
          </p:cNvCxnSpPr>
          <p:nvPr/>
        </p:nvCxnSpPr>
        <p:spPr>
          <a:xfrm>
            <a:off x="211351" y="6430108"/>
            <a:ext cx="7713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43DBFDD-57FE-4F37-9CC8-89D2D937388B}"/>
              </a:ext>
            </a:extLst>
          </p:cNvPr>
          <p:cNvSpPr txBox="1"/>
          <p:nvPr/>
        </p:nvSpPr>
        <p:spPr>
          <a:xfrm>
            <a:off x="2260796" y="152400"/>
            <a:ext cx="246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উপস্থাপন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6BF2557-39F6-4436-8FA2-6D684EBAF78A}"/>
              </a:ext>
            </a:extLst>
          </p:cNvPr>
          <p:cNvSpPr txBox="1"/>
          <p:nvPr/>
        </p:nvSpPr>
        <p:spPr>
          <a:xfrm>
            <a:off x="5828754" y="6492836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  </a:t>
            </a:r>
            <a:r>
              <a:rPr lang="bn-BD" sz="2800" dirty="0">
                <a:solidFill>
                  <a:srgbClr val="00B050"/>
                </a:solidFill>
              </a:rPr>
              <a:t>২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9842523-42F5-4B77-B4D4-10391E14F643}"/>
              </a:ext>
            </a:extLst>
          </p:cNvPr>
          <p:cNvSpPr txBox="1"/>
          <p:nvPr/>
        </p:nvSpPr>
        <p:spPr>
          <a:xfrm>
            <a:off x="892502" y="6430108"/>
            <a:ext cx="93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1E46F3F-C646-4126-9957-F7060D0C21CA}"/>
              </a:ext>
            </a:extLst>
          </p:cNvPr>
          <p:cNvSpPr txBox="1"/>
          <p:nvPr/>
        </p:nvSpPr>
        <p:spPr>
          <a:xfrm>
            <a:off x="211351" y="152400"/>
            <a:ext cx="1620714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C000"/>
                </a:solidFill>
              </a:rPr>
              <a:t>বাস্তব 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0829B056-9E85-4894-81DD-CAED1D1714CB}"/>
              </a:ext>
            </a:extLst>
          </p:cNvPr>
          <p:cNvGrpSpPr/>
          <p:nvPr/>
        </p:nvGrpSpPr>
        <p:grpSpPr>
          <a:xfrm>
            <a:off x="5286247" y="367801"/>
            <a:ext cx="2083191" cy="2836351"/>
            <a:chOff x="608700" y="1183445"/>
            <a:chExt cx="2083191" cy="2836351"/>
          </a:xfrm>
        </p:grpSpPr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262C3679-7B0E-42FD-8829-84F907F121D7}"/>
                </a:ext>
              </a:extLst>
            </p:cNvPr>
            <p:cNvSpPr/>
            <p:nvPr/>
          </p:nvSpPr>
          <p:spPr>
            <a:xfrm>
              <a:off x="1065901" y="1890730"/>
              <a:ext cx="1168790" cy="13618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-Shape 60">
              <a:extLst>
                <a:ext uri="{FF2B5EF4-FFF2-40B4-BE49-F238E27FC236}">
                  <a16:creationId xmlns="" xmlns:a16="http://schemas.microsoft.com/office/drawing/2014/main" id="{6B95BF97-7185-4EE8-948E-E9CB26D3A0FF}"/>
                </a:ext>
              </a:extLst>
            </p:cNvPr>
            <p:cNvSpPr/>
            <p:nvPr/>
          </p:nvSpPr>
          <p:spPr>
            <a:xfrm rot="10800000">
              <a:off x="2234691" y="2057400"/>
              <a:ext cx="457200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L-Shape 61">
              <a:extLst>
                <a:ext uri="{FF2B5EF4-FFF2-40B4-BE49-F238E27FC236}">
                  <a16:creationId xmlns="" xmlns:a16="http://schemas.microsoft.com/office/drawing/2014/main" id="{7EEAD61D-46F0-493D-9792-3B5BA7D486F6}"/>
                </a:ext>
              </a:extLst>
            </p:cNvPr>
            <p:cNvSpPr/>
            <p:nvPr/>
          </p:nvSpPr>
          <p:spPr>
            <a:xfrm rot="5400000">
              <a:off x="452580" y="2213520"/>
              <a:ext cx="769442" cy="457201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-Shape 62">
              <a:extLst>
                <a:ext uri="{FF2B5EF4-FFF2-40B4-BE49-F238E27FC236}">
                  <a16:creationId xmlns="" xmlns:a16="http://schemas.microsoft.com/office/drawing/2014/main" id="{84CC73D9-5EEA-4202-B9C5-E10D5905C25C}"/>
                </a:ext>
              </a:extLst>
            </p:cNvPr>
            <p:cNvSpPr/>
            <p:nvPr/>
          </p:nvSpPr>
          <p:spPr>
            <a:xfrm>
              <a:off x="1771922" y="3265236"/>
              <a:ext cx="457200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-Shape 63">
              <a:extLst>
                <a:ext uri="{FF2B5EF4-FFF2-40B4-BE49-F238E27FC236}">
                  <a16:creationId xmlns="" xmlns:a16="http://schemas.microsoft.com/office/drawing/2014/main" id="{6129A274-CE81-4E4F-AD09-7A0AF495910D}"/>
                </a:ext>
              </a:extLst>
            </p:cNvPr>
            <p:cNvSpPr/>
            <p:nvPr/>
          </p:nvSpPr>
          <p:spPr>
            <a:xfrm rot="21436784" flipH="1">
              <a:off x="1158950" y="3234467"/>
              <a:ext cx="421824" cy="75456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iley Face 64">
              <a:extLst>
                <a:ext uri="{FF2B5EF4-FFF2-40B4-BE49-F238E27FC236}">
                  <a16:creationId xmlns="" xmlns:a16="http://schemas.microsoft.com/office/drawing/2014/main" id="{3F4BE3AD-6F8F-4007-B7F6-50226FEF48EA}"/>
                </a:ext>
              </a:extLst>
            </p:cNvPr>
            <p:cNvSpPr/>
            <p:nvPr/>
          </p:nvSpPr>
          <p:spPr>
            <a:xfrm>
              <a:off x="1116038" y="1183445"/>
              <a:ext cx="964807" cy="685799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8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4D0950-97AE-4881-918A-312E3892E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06197"/>
            <a:ext cx="4343399" cy="2432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DDC202-8BDB-44F0-8667-55785711A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10492"/>
            <a:ext cx="4114799" cy="308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8D6B837-1F98-4BF6-99B1-7933554C0C95}"/>
              </a:ext>
            </a:extLst>
          </p:cNvPr>
          <p:cNvSpPr txBox="1"/>
          <p:nvPr/>
        </p:nvSpPr>
        <p:spPr>
          <a:xfrm>
            <a:off x="990600" y="3048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অর্ধ বাস্তব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8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F8F5E1-3808-44EC-9A88-F02C7C8E7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32" y="2209800"/>
            <a:ext cx="2743200" cy="1612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2939AF-42C4-401A-87B9-C1F039AC57E7}"/>
              </a:ext>
            </a:extLst>
          </p:cNvPr>
          <p:cNvSpPr txBox="1"/>
          <p:nvPr/>
        </p:nvSpPr>
        <p:spPr>
          <a:xfrm>
            <a:off x="381000" y="609600"/>
            <a:ext cx="4191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9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143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OZC (Alim)</cp:lastModifiedBy>
  <cp:revision>33</cp:revision>
  <dcterms:created xsi:type="dcterms:W3CDTF">2006-08-16T00:00:00Z</dcterms:created>
  <dcterms:modified xsi:type="dcterms:W3CDTF">2020-03-21T12:52:12Z</dcterms:modified>
</cp:coreProperties>
</file>