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33" autoAdjust="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72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77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1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2359-437A-4F97-82B1-9A96C026CC1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698B98-429A-4B25-87E5-4450E5DE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3797" y="414635"/>
            <a:ext cx="107548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মাল্টিমিডিয়া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ক্লাসে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3" y="1606609"/>
            <a:ext cx="9716568" cy="49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"/>
    </mc:Choice>
    <mc:Fallback xmlns="">
      <p:transition spd="slow" advTm="19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3542" y="300335"/>
            <a:ext cx="4818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সরব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" y="1223665"/>
            <a:ext cx="6126607" cy="563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9240" y="300335"/>
            <a:ext cx="30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রুপাই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17607" y="990947"/>
            <a:ext cx="18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জসীম</a:t>
            </a:r>
            <a:r>
              <a:rPr lang="en-US" dirty="0" smtClean="0"/>
              <a:t> </a:t>
            </a:r>
            <a:r>
              <a:rPr lang="en-US" dirty="0" err="1" smtClean="0"/>
              <a:t>উদ্দীন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15270" y="1501675"/>
            <a:ext cx="5007835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গাঁয়ের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চাষার</a:t>
            </a:r>
            <a:r>
              <a:rPr lang="en-US" dirty="0" smtClean="0"/>
              <a:t> </a:t>
            </a:r>
            <a:r>
              <a:rPr lang="en-US" dirty="0" err="1" smtClean="0"/>
              <a:t>ছেলে</a:t>
            </a:r>
            <a:r>
              <a:rPr lang="en-US" dirty="0" smtClean="0"/>
              <a:t> </a:t>
            </a:r>
            <a:r>
              <a:rPr lang="en-US" dirty="0" err="1" smtClean="0"/>
              <a:t>লম্বা</a:t>
            </a:r>
            <a:r>
              <a:rPr lang="en-US" dirty="0" smtClean="0"/>
              <a:t> </a:t>
            </a:r>
            <a:r>
              <a:rPr lang="en-US" dirty="0" err="1" smtClean="0"/>
              <a:t>মাথার</a:t>
            </a:r>
            <a:r>
              <a:rPr lang="en-US" dirty="0" smtClean="0"/>
              <a:t> </a:t>
            </a:r>
            <a:r>
              <a:rPr lang="en-US" dirty="0" err="1" smtClean="0"/>
              <a:t>চুল</a:t>
            </a:r>
            <a:r>
              <a:rPr lang="en-US" dirty="0" smtClean="0"/>
              <a:t>,    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মুখেই</a:t>
            </a:r>
            <a:r>
              <a:rPr lang="en-US" dirty="0" smtClean="0"/>
              <a:t>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ভ্রমর</a:t>
            </a:r>
            <a:r>
              <a:rPr lang="en-US" dirty="0" smtClean="0"/>
              <a:t> ,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রঙিন</a:t>
            </a:r>
            <a:r>
              <a:rPr lang="en-US" dirty="0" smtClean="0"/>
              <a:t> </a:t>
            </a:r>
            <a:r>
              <a:rPr lang="en-US" dirty="0" err="1" smtClean="0"/>
              <a:t>ফুল</a:t>
            </a:r>
            <a:r>
              <a:rPr lang="en-US" dirty="0" smtClean="0"/>
              <a:t> ! </a:t>
            </a:r>
            <a:r>
              <a:rPr lang="en-US" dirty="0" err="1" smtClean="0"/>
              <a:t>কাঁচা</a:t>
            </a:r>
            <a:r>
              <a:rPr lang="en-US" dirty="0" smtClean="0"/>
              <a:t> </a:t>
            </a:r>
            <a:r>
              <a:rPr lang="en-US" dirty="0" err="1" smtClean="0"/>
              <a:t>ধানের</a:t>
            </a:r>
            <a:r>
              <a:rPr lang="en-US" dirty="0" smtClean="0"/>
              <a:t> </a:t>
            </a:r>
            <a:r>
              <a:rPr lang="en-US" dirty="0" err="1" smtClean="0"/>
              <a:t>পাতার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কচি-মুখের</a:t>
            </a:r>
            <a:r>
              <a:rPr lang="en-US" dirty="0" smtClean="0"/>
              <a:t> </a:t>
            </a:r>
            <a:r>
              <a:rPr lang="en-US" dirty="0" err="1" smtClean="0"/>
              <a:t>মায়া</a:t>
            </a:r>
            <a:r>
              <a:rPr lang="en-US" dirty="0" smtClean="0"/>
              <a:t>,        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মাখিয়ে</a:t>
            </a:r>
            <a:r>
              <a:rPr lang="en-US" dirty="0" smtClean="0"/>
              <a:t> </a:t>
            </a:r>
            <a:r>
              <a:rPr lang="en-US" dirty="0" err="1" smtClean="0"/>
              <a:t>দেছে</a:t>
            </a:r>
            <a:r>
              <a:rPr lang="en-US" dirty="0" smtClean="0"/>
              <a:t> </a:t>
            </a:r>
            <a:r>
              <a:rPr lang="en-US" dirty="0" err="1" smtClean="0"/>
              <a:t>নবীন</a:t>
            </a:r>
            <a:r>
              <a:rPr lang="en-US" dirty="0" smtClean="0"/>
              <a:t> </a:t>
            </a:r>
            <a:r>
              <a:rPr lang="en-US" dirty="0" err="1" smtClean="0"/>
              <a:t>তৃনের</a:t>
            </a:r>
            <a:r>
              <a:rPr lang="en-US" dirty="0" smtClean="0"/>
              <a:t> </a:t>
            </a:r>
            <a:r>
              <a:rPr lang="en-US" dirty="0" err="1" smtClean="0"/>
              <a:t>ছায়া</a:t>
            </a:r>
            <a:r>
              <a:rPr lang="en-US" dirty="0" smtClean="0"/>
              <a:t>। </a:t>
            </a:r>
            <a:r>
              <a:rPr lang="en-US" dirty="0" err="1" smtClean="0"/>
              <a:t>জারি</a:t>
            </a:r>
            <a:r>
              <a:rPr lang="en-US" dirty="0" smtClean="0"/>
              <a:t> </a:t>
            </a:r>
            <a:r>
              <a:rPr lang="en-US" dirty="0" err="1" smtClean="0"/>
              <a:t>লাউয়ের</a:t>
            </a:r>
            <a:r>
              <a:rPr lang="en-US" dirty="0" smtClean="0"/>
              <a:t> </a:t>
            </a:r>
            <a:r>
              <a:rPr lang="en-US" dirty="0" err="1" smtClean="0"/>
              <a:t>ডগার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দুখান</a:t>
            </a:r>
            <a:r>
              <a:rPr lang="en-US" dirty="0" smtClean="0"/>
              <a:t> </a:t>
            </a:r>
            <a:r>
              <a:rPr lang="en-US" dirty="0" err="1" smtClean="0"/>
              <a:t>সরু</a:t>
            </a:r>
            <a:r>
              <a:rPr lang="en-US" dirty="0" smtClean="0"/>
              <a:t>,             </a:t>
            </a:r>
            <a:r>
              <a:rPr lang="en-US" dirty="0" err="1" smtClean="0"/>
              <a:t>গা</a:t>
            </a:r>
            <a:r>
              <a:rPr lang="en-US" dirty="0" smtClean="0"/>
              <a:t> </a:t>
            </a:r>
            <a:r>
              <a:rPr lang="en-US" dirty="0" err="1" smtClean="0"/>
              <a:t>খানি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শাওন</a:t>
            </a:r>
            <a:r>
              <a:rPr lang="en-US" dirty="0" smtClean="0"/>
              <a:t> </a:t>
            </a:r>
            <a:r>
              <a:rPr lang="en-US" dirty="0" err="1" smtClean="0"/>
              <a:t>মাসের</a:t>
            </a:r>
            <a:r>
              <a:rPr lang="en-US" dirty="0" smtClean="0"/>
              <a:t> </a:t>
            </a:r>
            <a:r>
              <a:rPr lang="en-US" dirty="0" err="1" smtClean="0"/>
              <a:t>যেমন</a:t>
            </a:r>
            <a:r>
              <a:rPr lang="en-US" dirty="0" smtClean="0"/>
              <a:t> </a:t>
            </a:r>
            <a:r>
              <a:rPr lang="en-US" dirty="0" err="1" smtClean="0"/>
              <a:t>তমাল</a:t>
            </a:r>
            <a:r>
              <a:rPr lang="en-US" dirty="0" smtClean="0"/>
              <a:t> </a:t>
            </a:r>
            <a:r>
              <a:rPr lang="en-US" dirty="0" err="1" smtClean="0"/>
              <a:t>তরু</a:t>
            </a:r>
            <a:r>
              <a:rPr lang="en-US" dirty="0" smtClean="0"/>
              <a:t> । </a:t>
            </a:r>
            <a:r>
              <a:rPr lang="en-US" dirty="0" err="1" smtClean="0"/>
              <a:t>বাদল</a:t>
            </a:r>
            <a:r>
              <a:rPr lang="en-US" dirty="0" smtClean="0"/>
              <a:t> -</a:t>
            </a:r>
            <a:r>
              <a:rPr lang="en-US" dirty="0" err="1" smtClean="0"/>
              <a:t>ধোয়া</a:t>
            </a:r>
            <a:r>
              <a:rPr lang="en-US" dirty="0" smtClean="0"/>
              <a:t> </a:t>
            </a:r>
            <a:r>
              <a:rPr lang="en-US" dirty="0" err="1" smtClean="0"/>
              <a:t>মেঘে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গো</a:t>
            </a:r>
            <a:r>
              <a:rPr lang="en-US" dirty="0" smtClean="0"/>
              <a:t> </a:t>
            </a:r>
            <a:r>
              <a:rPr lang="en-US" dirty="0" err="1" smtClean="0"/>
              <a:t>মাখিয়ে</a:t>
            </a:r>
            <a:r>
              <a:rPr lang="en-US" dirty="0" smtClean="0"/>
              <a:t> </a:t>
            </a:r>
            <a:r>
              <a:rPr lang="en-US" dirty="0" err="1" smtClean="0"/>
              <a:t>দেছে</a:t>
            </a:r>
            <a:r>
              <a:rPr lang="en-US" dirty="0" smtClean="0"/>
              <a:t> </a:t>
            </a:r>
            <a:r>
              <a:rPr lang="en-US" dirty="0" err="1" smtClean="0"/>
              <a:t>তেল</a:t>
            </a:r>
            <a:r>
              <a:rPr lang="en-US" dirty="0" smtClean="0"/>
              <a:t>, </a:t>
            </a:r>
            <a:r>
              <a:rPr lang="en-US" dirty="0" err="1" smtClean="0"/>
              <a:t>বিজলি</a:t>
            </a:r>
            <a:r>
              <a:rPr lang="en-US" dirty="0" smtClean="0"/>
              <a:t>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পিছলে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ছড়িয়ে</a:t>
            </a:r>
            <a:r>
              <a:rPr lang="en-US" dirty="0" smtClean="0"/>
              <a:t> </a:t>
            </a:r>
            <a:r>
              <a:rPr lang="en-US" dirty="0" err="1" smtClean="0"/>
              <a:t>আলোর</a:t>
            </a:r>
            <a:r>
              <a:rPr lang="en-US" dirty="0" smtClean="0"/>
              <a:t> </a:t>
            </a:r>
            <a:r>
              <a:rPr lang="en-US" dirty="0" err="1" smtClean="0"/>
              <a:t>খেল</a:t>
            </a:r>
            <a:r>
              <a:rPr lang="en-US" dirty="0" smtClean="0"/>
              <a:t>। </a:t>
            </a:r>
            <a:r>
              <a:rPr lang="en-US" dirty="0" err="1" smtClean="0"/>
              <a:t>কচি</a:t>
            </a:r>
            <a:r>
              <a:rPr lang="en-US" dirty="0" smtClean="0"/>
              <a:t> </a:t>
            </a:r>
            <a:r>
              <a:rPr lang="en-US" dirty="0" err="1" smtClean="0"/>
              <a:t>ধানের</a:t>
            </a:r>
            <a:r>
              <a:rPr lang="en-US" dirty="0" smtClean="0"/>
              <a:t> </a:t>
            </a:r>
            <a:r>
              <a:rPr lang="en-US" dirty="0" err="1" smtClean="0"/>
              <a:t>তুলতে</a:t>
            </a:r>
            <a:r>
              <a:rPr lang="en-US" dirty="0" smtClean="0"/>
              <a:t> </a:t>
            </a:r>
            <a:r>
              <a:rPr lang="en-US" dirty="0" err="1" smtClean="0"/>
              <a:t>চারা</a:t>
            </a:r>
            <a:r>
              <a:rPr lang="en-US" dirty="0" smtClean="0"/>
              <a:t> </a:t>
            </a:r>
            <a:r>
              <a:rPr lang="en-US" dirty="0" err="1" smtClean="0"/>
              <a:t>হয়তো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চাষি</a:t>
            </a:r>
            <a:r>
              <a:rPr lang="en-US" dirty="0" smtClean="0"/>
              <a:t>,          </a:t>
            </a:r>
            <a:r>
              <a:rPr lang="en-US" dirty="0" err="1" smtClean="0"/>
              <a:t>মুখে</a:t>
            </a:r>
            <a:r>
              <a:rPr lang="en-US" dirty="0" smtClean="0"/>
              <a:t> </a:t>
            </a:r>
            <a:r>
              <a:rPr lang="en-US" dirty="0" err="1" smtClean="0"/>
              <a:t>তাহার</a:t>
            </a:r>
            <a:r>
              <a:rPr lang="en-US" dirty="0" smtClean="0"/>
              <a:t> </a:t>
            </a:r>
            <a:r>
              <a:rPr lang="en-US" dirty="0" err="1" smtClean="0"/>
              <a:t>জড়িয়ে</a:t>
            </a:r>
            <a:r>
              <a:rPr lang="en-US" dirty="0" smtClean="0"/>
              <a:t> </a:t>
            </a:r>
            <a:r>
              <a:rPr lang="en-US" dirty="0" err="1" smtClean="0"/>
              <a:t>গেছে</a:t>
            </a:r>
            <a:r>
              <a:rPr lang="en-US" dirty="0" smtClean="0"/>
              <a:t> </a:t>
            </a:r>
            <a:r>
              <a:rPr lang="en-US" dirty="0" err="1" smtClean="0"/>
              <a:t>কতটা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হাসি</a:t>
            </a:r>
            <a:r>
              <a:rPr lang="en-US" dirty="0" smtClean="0"/>
              <a:t>।     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চেখের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ধরা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,        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দাঁতের</a:t>
            </a:r>
            <a:r>
              <a:rPr lang="en-US" dirty="0" smtClean="0"/>
              <a:t> </a:t>
            </a:r>
            <a:r>
              <a:rPr lang="en-US" dirty="0" err="1" smtClean="0"/>
              <a:t>কালি</a:t>
            </a:r>
            <a:r>
              <a:rPr lang="en-US" dirty="0" smtClean="0"/>
              <a:t> </a:t>
            </a:r>
            <a:r>
              <a:rPr lang="en-US" dirty="0" err="1" smtClean="0"/>
              <a:t>দিয়েই</a:t>
            </a:r>
            <a:r>
              <a:rPr lang="en-US" dirty="0" smtClean="0"/>
              <a:t> </a:t>
            </a:r>
            <a:r>
              <a:rPr lang="en-US" dirty="0" err="1" smtClean="0"/>
              <a:t>কেতাব</a:t>
            </a:r>
            <a:r>
              <a:rPr lang="en-US" dirty="0" smtClean="0"/>
              <a:t> </a:t>
            </a:r>
            <a:r>
              <a:rPr lang="en-US" dirty="0" err="1" smtClean="0"/>
              <a:t>কোরান</a:t>
            </a:r>
            <a:r>
              <a:rPr lang="en-US" dirty="0" smtClean="0"/>
              <a:t> </a:t>
            </a:r>
            <a:r>
              <a:rPr lang="en-US" dirty="0" err="1" smtClean="0"/>
              <a:t>লেখি</a:t>
            </a:r>
            <a:r>
              <a:rPr lang="en-US" dirty="0" smtClean="0"/>
              <a:t>। </a:t>
            </a:r>
            <a:r>
              <a:rPr lang="en-US" dirty="0" err="1" smtClean="0"/>
              <a:t>জনম</a:t>
            </a:r>
            <a:r>
              <a:rPr lang="en-US" dirty="0" smtClean="0"/>
              <a:t> </a:t>
            </a:r>
            <a:r>
              <a:rPr lang="en-US" dirty="0" err="1" smtClean="0"/>
              <a:t>কালো</a:t>
            </a:r>
            <a:r>
              <a:rPr lang="en-US" dirty="0" smtClean="0"/>
              <a:t>, </a:t>
            </a:r>
            <a:r>
              <a:rPr lang="en-US" dirty="0" err="1" smtClean="0"/>
              <a:t>মরণ</a:t>
            </a:r>
            <a:r>
              <a:rPr lang="en-US" dirty="0" smtClean="0"/>
              <a:t> </a:t>
            </a:r>
            <a:r>
              <a:rPr lang="en-US" dirty="0" err="1" smtClean="0"/>
              <a:t>কালো</a:t>
            </a:r>
            <a:r>
              <a:rPr lang="en-US" dirty="0" smtClean="0"/>
              <a:t> ,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ভুবন</a:t>
            </a:r>
            <a:r>
              <a:rPr lang="en-US" dirty="0" smtClean="0"/>
              <a:t> </a:t>
            </a:r>
            <a:r>
              <a:rPr lang="en-US" dirty="0" err="1" smtClean="0"/>
              <a:t>ময়</a:t>
            </a:r>
            <a:r>
              <a:rPr lang="en-US" dirty="0" smtClean="0"/>
              <a:t>; </a:t>
            </a:r>
            <a:r>
              <a:rPr lang="en-US" dirty="0" err="1" smtClean="0"/>
              <a:t>চাষিদের</a:t>
            </a:r>
            <a:r>
              <a:rPr lang="en-US" dirty="0" smtClean="0"/>
              <a:t> </a:t>
            </a:r>
            <a:r>
              <a:rPr lang="en-US" dirty="0" err="1" smtClean="0"/>
              <a:t>ওই</a:t>
            </a:r>
            <a:r>
              <a:rPr lang="en-US" dirty="0" smtClean="0"/>
              <a:t>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ছেলে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করেছে</a:t>
            </a:r>
            <a:r>
              <a:rPr lang="en-US" dirty="0" smtClean="0"/>
              <a:t> </a:t>
            </a:r>
            <a:r>
              <a:rPr lang="en-US" dirty="0" err="1" smtClean="0"/>
              <a:t>জয়</a:t>
            </a:r>
            <a:r>
              <a:rPr lang="en-US" dirty="0" smtClean="0"/>
              <a:t> ।     </a:t>
            </a:r>
            <a:r>
              <a:rPr lang="en-US" dirty="0" err="1" smtClean="0"/>
              <a:t>সোনায়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- </a:t>
            </a:r>
            <a:r>
              <a:rPr lang="en-US" dirty="0" err="1" smtClean="0"/>
              <a:t>জন</a:t>
            </a:r>
            <a:r>
              <a:rPr lang="en-US" dirty="0" smtClean="0"/>
              <a:t> </a:t>
            </a:r>
            <a:r>
              <a:rPr lang="en-US" dirty="0" err="1" smtClean="0"/>
              <a:t>সোনা</a:t>
            </a:r>
            <a:r>
              <a:rPr lang="en-US" dirty="0" smtClean="0"/>
              <a:t> </a:t>
            </a:r>
            <a:r>
              <a:rPr lang="en-US" dirty="0" err="1" smtClean="0"/>
              <a:t>বানায়</a:t>
            </a:r>
            <a:r>
              <a:rPr lang="en-US" dirty="0" smtClean="0"/>
              <a:t>,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গর্ব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,     </a:t>
            </a:r>
            <a:r>
              <a:rPr lang="en-US" dirty="0" err="1" smtClean="0"/>
              <a:t>রং</a:t>
            </a:r>
            <a:r>
              <a:rPr lang="en-US" dirty="0" smtClean="0"/>
              <a:t> </a:t>
            </a:r>
            <a:r>
              <a:rPr lang="en-US" dirty="0" err="1" smtClean="0"/>
              <a:t>পেলে</a:t>
            </a:r>
            <a:r>
              <a:rPr lang="en-US" dirty="0" smtClean="0"/>
              <a:t> </a:t>
            </a:r>
            <a:r>
              <a:rPr lang="en-US" dirty="0" err="1" smtClean="0"/>
              <a:t>ভাই</a:t>
            </a:r>
            <a:r>
              <a:rPr lang="en-US" dirty="0" smtClean="0"/>
              <a:t> </a:t>
            </a:r>
            <a:r>
              <a:rPr lang="en-US" dirty="0" err="1" smtClean="0"/>
              <a:t>গড়তে</a:t>
            </a:r>
            <a:r>
              <a:rPr lang="en-US" dirty="0" smtClean="0"/>
              <a:t> </a:t>
            </a:r>
            <a:r>
              <a:rPr lang="en-US" dirty="0" err="1" smtClean="0"/>
              <a:t>পারি</a:t>
            </a:r>
            <a:r>
              <a:rPr lang="en-US" dirty="0" smtClean="0"/>
              <a:t> </a:t>
            </a:r>
            <a:r>
              <a:rPr lang="en-US" dirty="0" err="1" smtClean="0"/>
              <a:t>রাম</a:t>
            </a:r>
            <a:r>
              <a:rPr lang="en-US" dirty="0" smtClean="0"/>
              <a:t> </a:t>
            </a:r>
            <a:r>
              <a:rPr lang="en-US" dirty="0" err="1" smtClean="0"/>
              <a:t>ধনুকের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।   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জন</a:t>
            </a:r>
            <a:r>
              <a:rPr lang="en-US" dirty="0" smtClean="0"/>
              <a:t> </a:t>
            </a:r>
            <a:r>
              <a:rPr lang="en-US" dirty="0" err="1" smtClean="0"/>
              <a:t>আলো</a:t>
            </a:r>
            <a:r>
              <a:rPr lang="en-US" dirty="0" smtClean="0"/>
              <a:t> </a:t>
            </a:r>
            <a:r>
              <a:rPr lang="en-US" dirty="0" err="1" smtClean="0"/>
              <a:t>বানায়</a:t>
            </a:r>
            <a:r>
              <a:rPr lang="en-US" dirty="0" smtClean="0"/>
              <a:t> , </a:t>
            </a:r>
            <a:r>
              <a:rPr lang="en-US" dirty="0" err="1" smtClean="0"/>
              <a:t>ভুলায়</a:t>
            </a:r>
            <a:r>
              <a:rPr lang="en-US" dirty="0" smtClean="0"/>
              <a:t> </a:t>
            </a:r>
            <a:r>
              <a:rPr lang="en-US" dirty="0" err="1" smtClean="0"/>
              <a:t>সবার</a:t>
            </a:r>
            <a:r>
              <a:rPr lang="en-US" dirty="0" smtClean="0"/>
              <a:t> </a:t>
            </a:r>
            <a:r>
              <a:rPr lang="en-US" dirty="0" err="1" smtClean="0"/>
              <a:t>মন</a:t>
            </a:r>
            <a:r>
              <a:rPr lang="en-US" dirty="0" smtClean="0"/>
              <a:t> , </a:t>
            </a:r>
            <a:r>
              <a:rPr lang="en-US" dirty="0" err="1" smtClean="0"/>
              <a:t>তারির</a:t>
            </a:r>
            <a:r>
              <a:rPr lang="en-US" dirty="0" smtClean="0"/>
              <a:t> </a:t>
            </a:r>
            <a:r>
              <a:rPr lang="en-US" dirty="0" err="1" smtClean="0"/>
              <a:t>পদ-রজের</a:t>
            </a:r>
            <a:r>
              <a:rPr lang="en-US" dirty="0" smtClean="0"/>
              <a:t> </a:t>
            </a:r>
            <a:r>
              <a:rPr lang="en-US" dirty="0" err="1" smtClean="0"/>
              <a:t>লাগি</a:t>
            </a:r>
            <a:r>
              <a:rPr lang="en-US" dirty="0" smtClean="0"/>
              <a:t> </a:t>
            </a:r>
            <a:r>
              <a:rPr lang="en-US" dirty="0" err="1" smtClean="0"/>
              <a:t>লুটায়</a:t>
            </a:r>
            <a:r>
              <a:rPr lang="en-US" dirty="0" smtClean="0"/>
              <a:t> </a:t>
            </a:r>
            <a:r>
              <a:rPr lang="en-US" dirty="0" err="1" smtClean="0"/>
              <a:t>বৃন্দাবন</a:t>
            </a:r>
            <a:r>
              <a:rPr lang="en-US" dirty="0" smtClean="0"/>
              <a:t>।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1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26">
        <p15:prstTrans prst="crush"/>
      </p:transition>
    </mc:Choice>
    <mc:Fallback xmlns="">
      <p:transition spd="slow" advTm="2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26" y="5105400"/>
            <a:ext cx="661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গাঁয়ের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লম্বা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চুল</a:t>
            </a:r>
            <a:r>
              <a:rPr lang="en-US" sz="2400" dirty="0" smtClean="0"/>
              <a:t> ,                                                                  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মুখেই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ভ্রমর</a:t>
            </a:r>
            <a:r>
              <a:rPr lang="en-US" sz="2400" dirty="0" smtClean="0"/>
              <a:t> ,</a:t>
            </a:r>
            <a:r>
              <a:rPr lang="en-US" sz="2400" dirty="0" err="1" smtClean="0"/>
              <a:t>কিসের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রংঙিন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ফুল</a:t>
            </a:r>
            <a:r>
              <a:rPr lang="en-US" sz="2400" dirty="0" smtClean="0"/>
              <a:t> !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4" y="320040"/>
            <a:ext cx="5305888" cy="4489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8056"/>
            <a:ext cx="5852160" cy="436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450755"/>
      </p:ext>
    </p:extLst>
  </p:cSld>
  <p:clrMapOvr>
    <a:masterClrMapping/>
  </p:clrMapOvr>
  <p:transition spd="med" advTm="31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475" y="5229225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কাঁচা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কচি-মুখের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মায়া</a:t>
            </a:r>
            <a:r>
              <a:rPr lang="en-US" sz="2400" dirty="0" smtClean="0"/>
              <a:t>,                                          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মাখিয়ে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নবীন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তৃনের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ছায়া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77398"/>
            <a:ext cx="5343525" cy="4470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4" y="377399"/>
            <a:ext cx="5998464" cy="4470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9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02">
        <p:circle/>
      </p:transition>
    </mc:Choice>
    <mc:Fallback xmlns="">
      <p:transition spd="slow" advTm="210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75" y="5524500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জালি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লাউয়ের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ডগার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দুখান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সরু</a:t>
            </a:r>
            <a:r>
              <a:rPr lang="en-US" sz="2400" dirty="0" smtClean="0"/>
              <a:t> ,                         </a:t>
            </a:r>
            <a:r>
              <a:rPr lang="en-US" sz="2400" dirty="0" err="1" smtClean="0"/>
              <a:t>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শাওন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তমাল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তরু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9" y="352424"/>
            <a:ext cx="5290946" cy="4576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1" y="352425"/>
            <a:ext cx="5819648" cy="4576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56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18">
        <p15:prstTrans prst="crush"/>
      </p:transition>
    </mc:Choice>
    <mc:Fallback xmlns="">
      <p:transition spd="slow" advTm="1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275" y="5334000"/>
            <a:ext cx="688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ধোয়া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মেঘে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মাখিয়ে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তেল</a:t>
            </a:r>
            <a:r>
              <a:rPr lang="en-US" sz="2400" dirty="0" smtClean="0"/>
              <a:t>,                                                               </a:t>
            </a:r>
            <a:r>
              <a:rPr lang="en-US" sz="2400" dirty="0" err="1" smtClean="0"/>
              <a:t>বিজলী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পিছলে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" y="254977"/>
            <a:ext cx="5477606" cy="4193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254977"/>
            <a:ext cx="5714999" cy="4193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25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42">
        <p15:prstTrans prst="fracture"/>
      </p:transition>
    </mc:Choice>
    <mc:Fallback xmlns="">
      <p:transition spd="slow" advTm="3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300" y="5305425"/>
            <a:ext cx="580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কচি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তুলতে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চাষি</a:t>
            </a:r>
            <a:r>
              <a:rPr lang="en-US" sz="2400" dirty="0" smtClean="0"/>
              <a:t> ,                                                                </a:t>
            </a:r>
            <a:r>
              <a:rPr lang="en-US" sz="2400" dirty="0" err="1" smtClean="0"/>
              <a:t>মুখে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হাসি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237744"/>
            <a:ext cx="5596128" cy="4468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9" y="301752"/>
            <a:ext cx="5589683" cy="4404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6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19">
        <p14:doors dir="vert"/>
      </p:transition>
    </mc:Choice>
    <mc:Fallback xmlns="">
      <p:transition spd="slow" advTm="1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7050" y="5476875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চোখের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দেখি</a:t>
            </a:r>
            <a:r>
              <a:rPr lang="en-US" sz="2400" dirty="0" smtClean="0"/>
              <a:t>,                                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দাঁতের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কেতাব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কোরান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29" y="541232"/>
            <a:ext cx="5715000" cy="431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532148"/>
            <a:ext cx="5687568" cy="4321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79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180">
        <p15:prstTrans prst="origami"/>
      </p:transition>
    </mc:Choice>
    <mc:Fallback xmlns="">
      <p:transition spd="slow" advTm="3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1" y="5257800"/>
            <a:ext cx="61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জনম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,</a:t>
            </a:r>
            <a:r>
              <a:rPr lang="en-US" sz="2400" dirty="0" err="1" smtClean="0"/>
              <a:t>মরন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,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ভূবনময়</a:t>
            </a:r>
            <a:r>
              <a:rPr lang="en-US" sz="2400" dirty="0" smtClean="0"/>
              <a:t>;                                     </a:t>
            </a:r>
            <a:r>
              <a:rPr lang="en-US" sz="2400" dirty="0" err="1" smtClean="0"/>
              <a:t>চাষিদের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333375"/>
            <a:ext cx="5934075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33375"/>
            <a:ext cx="5286375" cy="4533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5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34">
        <p14:gallery dir="l"/>
      </p:transition>
    </mc:Choice>
    <mc:Fallback xmlns="">
      <p:transition spd="slow" advTm="4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1" y="529590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সোনায়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সোনা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বানায়,কিসের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গরব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,                                             </a:t>
            </a:r>
            <a:r>
              <a:rPr lang="en-US" sz="2400" dirty="0" err="1" smtClean="0"/>
              <a:t>রং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রামধনুকের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2" y="476250"/>
            <a:ext cx="5641848" cy="431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476249"/>
            <a:ext cx="5733288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2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25">
        <p14:prism isInverted="1"/>
      </p:transition>
    </mc:Choice>
    <mc:Fallback xmlns="">
      <p:transition spd="slow" advTm="2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5133975"/>
            <a:ext cx="687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কালোয়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-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বানায়</a:t>
            </a:r>
            <a:r>
              <a:rPr lang="en-US" sz="2400" dirty="0" smtClean="0"/>
              <a:t> ,</a:t>
            </a:r>
            <a:r>
              <a:rPr lang="en-US" sz="2400" dirty="0" err="1" smtClean="0"/>
              <a:t>ভুলায়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মন</a:t>
            </a:r>
            <a:r>
              <a:rPr lang="en-US" sz="2400" dirty="0" smtClean="0"/>
              <a:t>,                                                     </a:t>
            </a:r>
            <a:r>
              <a:rPr lang="en-US" sz="2400" dirty="0" err="1" smtClean="0"/>
              <a:t>তারির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পদ</a:t>
            </a:r>
            <a:r>
              <a:rPr lang="en-US" sz="2400" dirty="0" smtClean="0"/>
              <a:t>- </a:t>
            </a:r>
            <a:r>
              <a:rPr lang="en-US" sz="2400" dirty="0" err="1" smtClean="0"/>
              <a:t>রজের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লাগি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লুটায়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বৃন্দাবন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04" y="435835"/>
            <a:ext cx="5477854" cy="435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0" y="435835"/>
            <a:ext cx="5597495" cy="4358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04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54">
        <p15:prstTrans prst="pageCurlDouble"/>
      </p:transition>
    </mc:Choice>
    <mc:Fallback xmlns="">
      <p:transition spd="slow" advTm="5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5357" y="586085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774" y="3609975"/>
            <a:ext cx="4933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বীণা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মিত্র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সিনিয়র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শিক্ষিকা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নলিনীদাস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মাধ্যমিক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বালিকা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বিদ্যালয়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ভোলা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8313" y="3794640"/>
            <a:ext cx="512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শ্রেণী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:-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অষ্টম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বিষয়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:-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বাংলা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১ম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পত্র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পদ্যাংশ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                           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সময়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:- ৪০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মিনিট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41" y="1455954"/>
            <a:ext cx="2550482" cy="2338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01" y="1501987"/>
            <a:ext cx="1611991" cy="2107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12" y="1585167"/>
            <a:ext cx="2385291" cy="178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74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16">
        <p15:prstTrans prst="curtains"/>
      </p:transition>
    </mc:Choice>
    <mc:Fallback xmlns="">
      <p:transition spd="slow" advTm="9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203" y="290810"/>
            <a:ext cx="35317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</a:rPr>
              <a:t>দলীয়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কাজ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: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23" y="2122932"/>
            <a:ext cx="6014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“</a:t>
            </a:r>
            <a:r>
              <a:rPr lang="en-US" sz="2800" dirty="0" err="1" smtClean="0"/>
              <a:t>রূপাই</a:t>
            </a:r>
            <a:r>
              <a:rPr lang="en-US" sz="2800" dirty="0" smtClean="0"/>
              <a:t>” </a:t>
            </a:r>
            <a:r>
              <a:rPr lang="en-US" sz="2800" dirty="0" err="1" smtClean="0"/>
              <a:t>কবিতার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সাহায্যে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গ্রমীন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চাষীদের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জীবনচিত্র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আলোচনা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/>
              <a:t> 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01" y="188006"/>
            <a:ext cx="5211509" cy="5776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767954"/>
      </p:ext>
    </p:extLst>
  </p:cSld>
  <p:clrMapOvr>
    <a:masterClrMapping/>
  </p:clrMapOvr>
  <p:transition spd="med" advTm="26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8654" y="944089"/>
            <a:ext cx="6358071" cy="112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15384" y="548640"/>
            <a:ext cx="32826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47482" y="2598818"/>
            <a:ext cx="1066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</a:t>
            </a:r>
            <a:r>
              <a:rPr lang="en-US" sz="2800" dirty="0" err="1" smtClean="0"/>
              <a:t>বৃন্দাবন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?                                                                                                               ২/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মৃত্যুবরন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?                                                                                              ৩/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চাষির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 ?                       ৪/ “</a:t>
            </a:r>
            <a:r>
              <a:rPr lang="en-US" sz="2800" dirty="0" err="1" smtClean="0"/>
              <a:t>রূপাই</a:t>
            </a:r>
            <a:r>
              <a:rPr lang="en-US" sz="2800" dirty="0" smtClean="0"/>
              <a:t>” </a:t>
            </a:r>
            <a:r>
              <a:rPr lang="en-US" sz="2800" dirty="0" err="1" smtClean="0"/>
              <a:t>কবিতাটি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জসীমউদ্দীনের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কাব্য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সংকলিত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 ?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673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">
        <p15:prstTrans prst="fracture"/>
      </p:transition>
    </mc:Choice>
    <mc:Fallback xmlns="">
      <p:transition spd="slow" advTm="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2112" y="429768"/>
            <a:ext cx="443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বাড়ীর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: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289304" y="1517904"/>
            <a:ext cx="1013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১/ “</a:t>
            </a:r>
            <a:r>
              <a:rPr lang="en-US" sz="3600" dirty="0" err="1" smtClean="0"/>
              <a:t>রূপাই</a:t>
            </a:r>
            <a:r>
              <a:rPr lang="en-US" sz="3600" dirty="0" smtClean="0"/>
              <a:t>” </a:t>
            </a:r>
            <a:r>
              <a:rPr lang="en-US" sz="3600" dirty="0" err="1" smtClean="0"/>
              <a:t>কবিতার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আলোকে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পল্লিগ্রমের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2883039"/>
            <a:ext cx="8476488" cy="3974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75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80">
        <p15:prstTrans prst="peelOff"/>
      </p:transition>
    </mc:Choice>
    <mc:Fallback xmlns="">
      <p:transition spd="slow" advTm="1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2850" y="422098"/>
            <a:ext cx="335380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7200" b="1" cap="none" spc="0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41" y="1743960"/>
            <a:ext cx="9605914" cy="5094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87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10">
        <p15:prstTrans prst="crush"/>
      </p:transition>
    </mc:Choice>
    <mc:Fallback xmlns="">
      <p:transition spd="slow" advTm="1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968" y="164314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ছবি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দেখ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:-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8" y="1055403"/>
            <a:ext cx="5913689" cy="5802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50" y="965674"/>
            <a:ext cx="5893751" cy="58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0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">
        <p15:prstTrans prst="peelOff"/>
      </p:transition>
    </mc:Choice>
    <mc:Fallback xmlns="">
      <p:transition spd="slow" advTm="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3736" y="506146"/>
            <a:ext cx="802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আজকের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:- “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রূপাই</a:t>
            </a:r>
            <a:r>
              <a:rPr lang="en-US" sz="5400" b="1" dirty="0">
                <a:ln/>
                <a:solidFill>
                  <a:schemeClr val="accent3"/>
                </a:solidFill>
              </a:rPr>
              <a:t>”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937" y="1167866"/>
            <a:ext cx="389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লেখক</a:t>
            </a:r>
            <a:r>
              <a:rPr lang="en-US" sz="2800" dirty="0" smtClean="0"/>
              <a:t>:- </a:t>
            </a:r>
            <a:r>
              <a:rPr lang="en-US" sz="2800" dirty="0" err="1" smtClean="0"/>
              <a:t>জসীম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উদ্দীন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5" y="1691086"/>
            <a:ext cx="6981913" cy="51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3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1">
        <p15:prstTrans prst="fallOver"/>
      </p:transition>
    </mc:Choice>
    <mc:Fallback xmlns="">
      <p:transition spd="slow" advTm="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8700" y="480509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শিখন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ফল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:-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700" y="2256090"/>
            <a:ext cx="69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</a:t>
            </a:r>
            <a:r>
              <a:rPr lang="en-US" sz="2800" dirty="0" err="1" smtClean="0"/>
              <a:t>লেখক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18700" y="2956844"/>
            <a:ext cx="67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২/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27903" y="3717421"/>
            <a:ext cx="829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৩/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27903" y="4477998"/>
            <a:ext cx="820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৪/ </a:t>
            </a:r>
            <a:r>
              <a:rPr lang="en-US" sz="2800" dirty="0" err="1" smtClean="0"/>
              <a:t>প্রকৃতির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পটভূমিতে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গ্রমীণ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শৈল্পিক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রূপ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58247"/>
      </p:ext>
    </p:extLst>
  </p:cSld>
  <p:clrMapOvr>
    <a:masterClrMapping/>
  </p:clrMapOvr>
  <p:transition spd="slow" advTm="715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2611" y="523237"/>
            <a:ext cx="3857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লেখক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54" y="2519095"/>
            <a:ext cx="3333750" cy="204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891141" y="60172"/>
            <a:ext cx="2343169" cy="2047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2423845"/>
            <a:ext cx="2310033" cy="238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34227" y="2776538"/>
            <a:ext cx="2400300" cy="202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58011">
            <a:off x="5857845" y="4973067"/>
            <a:ext cx="2447955" cy="185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79280" y="3372154"/>
            <a:ext cx="479531" cy="371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848666" y="2103208"/>
            <a:ext cx="376050" cy="385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714464">
            <a:off x="8814431" y="3441700"/>
            <a:ext cx="342900" cy="459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584365">
            <a:off x="6934159" y="4589566"/>
            <a:ext cx="40957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34138" y="225394"/>
            <a:ext cx="1590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১৯০৩খ্রি: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ফরিদপুর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জেলার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তাম্বুলখানা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গ্রামে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জন্ম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গ্রহন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1996" y="2781301"/>
            <a:ext cx="1771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বাংলা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ভাষা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সাহিত্যে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এম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এ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পাশ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করেন।পাঁচ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বছর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ঢাকা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বিশ্ব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বিদ্যালয়ে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বাংলা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বিভাগে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অধ্যাপনা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4125" y="5381625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১৯৭৬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খ্রি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ঢাকায়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মৃত্যু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বরণ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6082" y="2443167"/>
            <a:ext cx="1362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তাঁর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কাব্য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কবিতা,নকসি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কাথার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মাঠ,সোজন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বাদিয়ার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ঘাট,রাখালি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বালুরচর,মাটির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কান্না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6975" y="1169568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পল্লি</a:t>
            </a:r>
            <a:r>
              <a:rPr lang="en-US" dirty="0" smtClean="0"/>
              <a:t> </a:t>
            </a:r>
            <a:r>
              <a:rPr lang="en-US" dirty="0" err="1" smtClean="0"/>
              <a:t>কবি</a:t>
            </a:r>
            <a:r>
              <a:rPr lang="en-US" dirty="0" smtClean="0"/>
              <a:t> -</a:t>
            </a:r>
            <a:r>
              <a:rPr lang="en-US" sz="2800" dirty="0" err="1" smtClean="0"/>
              <a:t>জসিম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উদ্দিন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1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22">
        <p15:prstTrans prst="pageCurlDouble"/>
      </p:transition>
    </mc:Choice>
    <mc:Fallback xmlns="">
      <p:transition spd="slow" advTm="55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5597" y="437780"/>
            <a:ext cx="29915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একক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368" y="1922804"/>
            <a:ext cx="755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১/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জসীম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01368" y="2700471"/>
            <a:ext cx="838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২/ </a:t>
            </a:r>
            <a:r>
              <a:rPr lang="en-US" sz="2400" dirty="0" err="1" smtClean="0"/>
              <a:t>জসীম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উদ্দীনের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01368" y="3375589"/>
            <a:ext cx="661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৩/ </a:t>
            </a:r>
            <a:r>
              <a:rPr lang="en-US" sz="2400" dirty="0" err="1" smtClean="0"/>
              <a:t>তিঁনি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0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"/>
    </mc:Choice>
    <mc:Fallback xmlns="">
      <p:transition spd="slow" advTm="1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503" y="275409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</a:rPr>
              <a:t>শব্দার্থ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:-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184" y="1093861"/>
            <a:ext cx="133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ভ্রমর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09346" y="1244279"/>
            <a:ext cx="47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ভোমর</a:t>
            </a:r>
            <a:r>
              <a:rPr lang="en-US" sz="2400" dirty="0" smtClean="0"/>
              <a:t>, </a:t>
            </a:r>
            <a:r>
              <a:rPr lang="en-US" sz="2400" dirty="0" err="1" smtClean="0"/>
              <a:t>মৌমাছি</a:t>
            </a:r>
            <a:r>
              <a:rPr lang="en-US" sz="2400" dirty="0" smtClean="0"/>
              <a:t>, </a:t>
            </a:r>
            <a:r>
              <a:rPr lang="en-US" sz="2400" dirty="0" err="1" smtClean="0"/>
              <a:t>মধুকর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7902" y="2184733"/>
            <a:ext cx="16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নবীন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তৃণ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4623" y="2184733"/>
            <a:ext cx="32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ঘাস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দূর্বা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08789" y="3204481"/>
            <a:ext cx="180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জালি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54623" y="3204481"/>
            <a:ext cx="334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কচি</a:t>
            </a:r>
            <a:r>
              <a:rPr lang="en-US" sz="2400" dirty="0" smtClean="0"/>
              <a:t>, </a:t>
            </a:r>
            <a:r>
              <a:rPr lang="en-US" sz="2400" dirty="0" err="1" smtClean="0"/>
              <a:t>সদ্য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অঙ্কূরিত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1906" y="4405918"/>
            <a:ext cx="197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শাওন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9346" y="4405917"/>
            <a:ext cx="487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শ্রবণ</a:t>
            </a:r>
            <a:r>
              <a:rPr lang="en-US" sz="2400" dirty="0" smtClean="0"/>
              <a:t>, </a:t>
            </a:r>
            <a:r>
              <a:rPr lang="en-US" sz="2400" dirty="0" err="1" smtClean="0"/>
              <a:t>বঙ্গাব্দের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চতুর্থ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8379" y="5520582"/>
            <a:ext cx="248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55520" y="5574482"/>
            <a:ext cx="517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লেখার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, </a:t>
            </a:r>
            <a:r>
              <a:rPr lang="en-US" sz="2400" dirty="0" err="1" smtClean="0"/>
              <a:t>দোয়াত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7" y="882850"/>
            <a:ext cx="2794473" cy="110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7" y="3070369"/>
            <a:ext cx="2794473" cy="10232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7" y="4093603"/>
            <a:ext cx="2771683" cy="1221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7" y="5298028"/>
            <a:ext cx="2794473" cy="11786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7" y="2001395"/>
            <a:ext cx="2794473" cy="1038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59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726">
        <p15:prstTrans prst="peelOff"/>
      </p:transition>
    </mc:Choice>
    <mc:Fallback xmlns="">
      <p:transition spd="slow" advTm="5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9266" y="943360"/>
            <a:ext cx="138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গরব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10998" y="882474"/>
            <a:ext cx="276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গর্ব</a:t>
            </a:r>
            <a:r>
              <a:rPr lang="en-US" sz="2400" dirty="0" smtClean="0"/>
              <a:t> ,</a:t>
            </a:r>
            <a:r>
              <a:rPr lang="en-US" sz="2400" dirty="0" err="1" smtClean="0"/>
              <a:t>অহংকার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03232" y="1847609"/>
            <a:ext cx="307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ধনুকের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10998" y="1811708"/>
            <a:ext cx="4315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অর্ধ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রংধনুকের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1405" y="2818819"/>
            <a:ext cx="178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পদ-রজ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38928" y="3116179"/>
            <a:ext cx="477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পায়ের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ধূলা</a:t>
            </a:r>
            <a:r>
              <a:rPr lang="en-US" sz="2400" dirty="0" smtClean="0"/>
              <a:t>, </a:t>
            </a:r>
            <a:r>
              <a:rPr lang="en-US" sz="2400" dirty="0" err="1" smtClean="0"/>
              <a:t>চরন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ধূলি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01166" y="3949390"/>
            <a:ext cx="14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বৃন্দাবন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28" y="4073150"/>
            <a:ext cx="52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মথুরার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নিকট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হিন্দুদের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তীর্থ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2943" y="4864187"/>
            <a:ext cx="11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সিনান্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8928" y="5030121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স্নান</a:t>
            </a:r>
            <a:r>
              <a:rPr lang="en-US" sz="2400" dirty="0" smtClean="0"/>
              <a:t>, </a:t>
            </a:r>
            <a:r>
              <a:rPr lang="en-US" sz="2400" dirty="0" err="1" smtClean="0"/>
              <a:t>গোসল</a:t>
            </a:r>
            <a:r>
              <a:rPr lang="en-US" sz="2400" dirty="0" smtClean="0"/>
              <a:t>, </a:t>
            </a:r>
            <a:r>
              <a:rPr lang="en-US" sz="2400" dirty="0" err="1" smtClean="0"/>
              <a:t>অবগাহন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11785" y="6002897"/>
            <a:ext cx="265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শাল-সুন্দি</a:t>
            </a:r>
            <a:r>
              <a:rPr lang="en-US" sz="2400" dirty="0" smtClean="0"/>
              <a:t>- </a:t>
            </a:r>
            <a:r>
              <a:rPr lang="en-US" sz="2400" dirty="0" err="1" smtClean="0"/>
              <a:t>বেত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75120" y="5740092"/>
            <a:ext cx="404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শালগাছ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মূল্যবান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কাঠ,সুন্দি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শেতপদ্ম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40" y="236262"/>
            <a:ext cx="2615014" cy="1168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7239" y="4631657"/>
            <a:ext cx="2615013" cy="1150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40" y="5793934"/>
            <a:ext cx="2615012" cy="1039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92" y="3592445"/>
            <a:ext cx="2613661" cy="1065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40" y="2598047"/>
            <a:ext cx="2615014" cy="982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40" y="1394094"/>
            <a:ext cx="2615014" cy="1188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18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13">
        <p15:prstTrans prst="airplane"/>
      </p:transition>
    </mc:Choice>
    <mc:Fallback xmlns="">
      <p:transition spd="slow" advTm="7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0.9|0.8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8|1.1|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823</TotalTime>
  <Words>640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57</cp:revision>
  <dcterms:created xsi:type="dcterms:W3CDTF">2020-03-12T11:54:18Z</dcterms:created>
  <dcterms:modified xsi:type="dcterms:W3CDTF">2020-03-21T09:26:03Z</dcterms:modified>
</cp:coreProperties>
</file>