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80" r:id="rId6"/>
    <p:sldId id="292" r:id="rId7"/>
    <p:sldId id="263" r:id="rId8"/>
    <p:sldId id="264" r:id="rId9"/>
    <p:sldId id="293" r:id="rId10"/>
    <p:sldId id="265" r:id="rId11"/>
    <p:sldId id="289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4" r:id="rId20"/>
    <p:sldId id="286" r:id="rId21"/>
    <p:sldId id="288" r:id="rId22"/>
    <p:sldId id="295" r:id="rId23"/>
    <p:sldId id="297" r:id="rId24"/>
    <p:sldId id="298" r:id="rId25"/>
    <p:sldId id="266" r:id="rId26"/>
    <p:sldId id="267" r:id="rId27"/>
    <p:sldId id="268" r:id="rId28"/>
    <p:sldId id="269" r:id="rId29"/>
    <p:sldId id="270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33C9B-6AEC-4A9A-B966-B154315B57E6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7E9E9-5DB6-414E-BBF9-EA5D7010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7E9E9-5DB6-414E-BBF9-EA5D70104B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1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610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2306"/>
            <a:ext cx="8241236" cy="43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553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প্রশ্নোত্তর আলোচনা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2123"/>
            <a:ext cx="4267200" cy="3196281"/>
          </a:xfrm>
          <a:prstGeom prst="rect">
            <a:avLst/>
          </a:prstGeom>
          <a:ln w="5715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00625" y="2237043"/>
            <a:ext cx="39624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মাতৃভূমির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589532"/>
            <a:ext cx="766762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মাতৃভূমির নাম বাংলাদেশ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1600" y="924817"/>
            <a:ext cx="38481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 কোন মহাদেশে অবস্থিত?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3050" y="5900410"/>
            <a:ext cx="716279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 এশিয়া মহাদেশে অবস্থিত।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14399"/>
            <a:ext cx="5067300" cy="4495799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3581400" y="2514599"/>
            <a:ext cx="381000" cy="4000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3886200" cy="38862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14800" y="1371600"/>
            <a:ext cx="4953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সীমানায় প্রতিবেশী দেশের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5" y="4343400"/>
            <a:ext cx="7315199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সীমানায় পশ্চিমে ভারত,পূর্বে ভারত,উত্তরে ভারত,দক্ষিনে বঙ্গোপসাগর।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5" y="5553611"/>
            <a:ext cx="7315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এই ধরনের মানচিত্রকে বলে রাজনৈতিক মানচিত্র।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124200" cy="43322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05225" y="340874"/>
            <a:ext cx="5334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বাংলাদেশকে কয়টি ভাগে ভাগ করা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686175" y="1686826"/>
            <a:ext cx="507682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 একটি ভাগকে কী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00600"/>
            <a:ext cx="8382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প্রশাসনিক কাজ পরিচালনার জন্য বাংলাদেশকে ৮ টি ভাগে ভাগ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562600"/>
            <a:ext cx="8382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প্রতিটি ভাগকে এক একটি বিভাগ 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2552" y="3220757"/>
            <a:ext cx="317182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885950" y="1981200"/>
            <a:ext cx="32385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53026" y="254433"/>
            <a:ext cx="317182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রংপুর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143000" y="1066799"/>
            <a:ext cx="304800" cy="3190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91127" y="2584160"/>
            <a:ext cx="31718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1104900" y="1616363"/>
            <a:ext cx="381000" cy="3809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91126" y="1866036"/>
            <a:ext cx="317182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2514600" y="1616363"/>
            <a:ext cx="457200" cy="3809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6" y="111977"/>
            <a:ext cx="4214813" cy="58445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153025" y="1015976"/>
            <a:ext cx="317182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33979" y="3974812"/>
            <a:ext cx="317182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24454" y="4708237"/>
            <a:ext cx="317182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3502" y="5451187"/>
            <a:ext cx="313372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চট্রগ্রাম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28675" y="448580"/>
            <a:ext cx="485775" cy="5896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552700" y="1806862"/>
            <a:ext cx="381000" cy="3515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581400" y="1560224"/>
            <a:ext cx="533400" cy="42097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104900" y="1469411"/>
            <a:ext cx="419100" cy="50890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362200" y="2343148"/>
            <a:ext cx="4191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447799" y="3034247"/>
            <a:ext cx="438151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463402" y="3720047"/>
            <a:ext cx="317898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962400" y="3903670"/>
            <a:ext cx="457200" cy="5921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685800"/>
            <a:ext cx="3581400" cy="49662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0" y="1141690"/>
            <a:ext cx="48006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আয়তনে সবচেয়ে বড় বিভাগ কোনটি?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458347"/>
            <a:ext cx="4724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চট্রগ্রাম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428999" y="3886200"/>
            <a:ext cx="533401" cy="57214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28600"/>
            <a:ext cx="3581400" cy="49662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9600" y="838200"/>
            <a:ext cx="4572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আয়তনে সবচেয়ে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বিভাগ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কোনটি?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3657600"/>
            <a:ext cx="3733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133600" y="1638300"/>
            <a:ext cx="457200" cy="4953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7" y="276225"/>
            <a:ext cx="4060733" cy="563088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64765" y="838200"/>
            <a:ext cx="42672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প্রতিটি বিভাগে একটি করে কী শহর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240" y="4953000"/>
            <a:ext cx="456971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বিভাগে একটি করে বিভাগীয় শহর আছে।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4" y="295275"/>
            <a:ext cx="3743601" cy="51911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67200" y="533400"/>
            <a:ext cx="470452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রাজধানীর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200400"/>
            <a:ext cx="470452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649129" y="2674143"/>
            <a:ext cx="409163" cy="4143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52412"/>
            <a:ext cx="3945000" cy="54703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03001" y="696186"/>
            <a:ext cx="479812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 বাংলাদেশের কোথায় অবস্থিত?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5189" y="4724400"/>
            <a:ext cx="4876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 বাংলাদেশের মাঝখানে অবস্থিত।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828800" y="2286000"/>
            <a:ext cx="371063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836" y="533400"/>
            <a:ext cx="6705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50348"/>
            <a:ext cx="79248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শামীম হাসান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সিংহাটি  পূর্বপাড়া সরকারি প্রাথমিক 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Shamim\Camera\IMG_20190904_093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0" y="2569398"/>
            <a:ext cx="1916290" cy="25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330200"/>
            <a:ext cx="3810000" cy="528319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0" y="1143000"/>
            <a:ext cx="3657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 কেমন শহর?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4876800"/>
            <a:ext cx="48768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 বাংলাদেশের একটি পুরাতন শহর।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838325" y="2438400"/>
            <a:ext cx="4572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372675" cy="46767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82275" y="381000"/>
            <a:ext cx="500932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 শহর কত বছর পূর্বে গড়ে উঠেছে?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486400"/>
            <a:ext cx="5973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 শহর প্রায় চারশত বছর পূর্বে গড়ে উঠেছে।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752600" y="2057400"/>
            <a:ext cx="4572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5014"/>
            <a:ext cx="3591337" cy="497998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82274" y="1371600"/>
            <a:ext cx="500932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কোন বিভাগে বাস করি?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962400"/>
            <a:ext cx="3048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66775" y="3149599"/>
            <a:ext cx="533400" cy="5857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2" y="318432"/>
            <a:ext cx="4048538" cy="561397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76800" y="381000"/>
            <a:ext cx="4028663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বিভাগের সীমানার সাথে আর কোন কোন বিভাগ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417531"/>
            <a:ext cx="397233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275" y="3446231"/>
            <a:ext cx="397233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489311"/>
            <a:ext cx="397233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371600" y="2209801"/>
            <a:ext cx="5334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981200" y="3117666"/>
            <a:ext cx="609600" cy="463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285998" y="3743325"/>
            <a:ext cx="381002" cy="4476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429000" cy="475488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52900" y="609600"/>
            <a:ext cx="46482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ছাপ দিয়ে কীভাবে মানচিত্র আঁকতে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743200"/>
            <a:ext cx="4267200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মানচিত্রের উপর একটি পাতলা কাগজ রেখে মানচিত্রের রেখা গুলো লক্ষ্য করে রেখা গুলো পেন্সিল দিয়ে টানলে মানচিত্র আঁকা যাবে।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875" y="152400"/>
            <a:ext cx="4800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066799"/>
            <a:ext cx="601980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১মঃবাংলাদেশের আশেপাশের দেশের নাম ও সাগরের নাম নিচের ছকে আলোচনা করে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681210"/>
            <a:ext cx="76962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২য়ঃবাংলাদেশের রাজধানী ও বিভাগীয় শহর গুলোর নাম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5525"/>
              </p:ext>
            </p:extLst>
          </p:nvPr>
        </p:nvGraphicFramePr>
        <p:xfrm>
          <a:off x="1828800" y="2362200"/>
          <a:ext cx="6096000" cy="186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দিক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দেশ/সাগর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পূর্ব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পশ্চিম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দক্ষিন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6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762000" y="653697"/>
            <a:ext cx="8077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সার সংক্ষেপ আলোচনা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80772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 আমরা বাংলাদেশের রাজনৈতিক মানচিত্র, বাংলাদেশের সীমানা ও প্রতিবেশী দেশ। প্রশাসনিক কাজ পরিচালনার জন্য বাংলাদেশকে ৮ টি ভাগে ভাগ করা হয়েছে সে সম্পর্কে জানলাম।বাংলাদেশের রাজধানীর নাম ও ৮টি বিভাগ সম্পর্কে জানলাম।কোন বিভাগ বড় ওছোট তাও জানলাম এবং ঢাকা শহর প্রায় চারশত বছর পূর্বে গড়ে উঠেছে তা জানলাম।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025" y="228600"/>
            <a:ext cx="5867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পাঠ্যপুস্তক পঠন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5943600" cy="54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9" y="762000"/>
            <a:ext cx="633412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924" y="2008257"/>
            <a:ext cx="639127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রাজধানীর নাম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5924" y="3200400"/>
            <a:ext cx="639127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আশেপাশের দেশের নাম ও সাগরের নাম বলো।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5924" y="5029200"/>
            <a:ext cx="639127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মানচিত্র ছাপ দিয়ে আঁক।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0999"/>
            <a:ext cx="6553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পরিকল্পিত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352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619250"/>
            <a:ext cx="66294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আগামী দিন বাংলাদেশের মানচিত্রের ছাপ ছাড়া একটি ছবি অঙ্কন করে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304800"/>
            <a:ext cx="7772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1828800"/>
            <a:ext cx="7772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৩য়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৪০ মিনিট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০২/০৩/২০২০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শিরোনামঃ বাংলাদেশের রাজনৈতিক মানচিত্র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পাঠঃ আমাদের মাতৃভূমি...............শহরের সংখ্যা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কয়টি ও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277704">
            <a:off x="4868415" y="3994482"/>
            <a:ext cx="4132054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81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769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050" y="3200400"/>
            <a:ext cx="77724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১৫.৫.১:বাংলাদেশের পূর্ব,পশ্চিম,উত্তর,দক্ষিনে অবস্থিত দেশের নাম ও সাগরের নাম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95800"/>
            <a:ext cx="7772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১৫.৬.১: ছাপ দিয়ে বাংলাদেশের মানচিত্র আঁকবে।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5" y="5486400"/>
            <a:ext cx="7820025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১৫.৮.২: বাংলাদেশের রাজধানীও বিভাগীয় শহরের নাম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76962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7086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9650" y="990600"/>
            <a:ext cx="7315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ভিডিওতে তোমরা কী দেখলে?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650" y="3505200"/>
            <a:ext cx="7315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তোমরা বলতে পার মানচিত্র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162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7162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 আমরা বাংলাদেশের রাজনৈতিক মানচিত্র সম্পর্কে জানবো।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467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939659"/>
            <a:ext cx="3352800" cy="4624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6636"/>
            <a:ext cx="3429000" cy="4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3898"/>
            <a:ext cx="5486959" cy="3987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8345"/>
            <a:ext cx="3276600" cy="44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>
            <a:solidFill>
              <a:srgbClr val="00B0F0"/>
            </a:solidFill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444</Words>
  <Application>Microsoft Office PowerPoint</Application>
  <PresentationFormat>On-screen Show (4:3)</PresentationFormat>
  <Paragraphs>86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ismail - [2010]</cp:lastModifiedBy>
  <cp:revision>200</cp:revision>
  <dcterms:created xsi:type="dcterms:W3CDTF">2006-08-16T00:00:00Z</dcterms:created>
  <dcterms:modified xsi:type="dcterms:W3CDTF">2020-03-21T12:05:24Z</dcterms:modified>
</cp:coreProperties>
</file>