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67" r:id="rId5"/>
    <p:sldId id="258" r:id="rId6"/>
    <p:sldId id="259" r:id="rId7"/>
    <p:sldId id="260" r:id="rId8"/>
    <p:sldId id="268" r:id="rId9"/>
    <p:sldId id="271" r:id="rId10"/>
    <p:sldId id="261" r:id="rId11"/>
    <p:sldId id="270" r:id="rId12"/>
    <p:sldId id="262" r:id="rId13"/>
    <p:sldId id="269" r:id="rId14"/>
    <p:sldId id="263" r:id="rId15"/>
    <p:sldId id="265" r:id="rId16"/>
    <p:sldId id="264"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9" d="100"/>
          <a:sy n="79" d="100"/>
        </p:scale>
        <p:origin x="67"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1FAEE9-3123-44A7-ADB4-DD8EB1D191A5}" type="doc">
      <dgm:prSet loTypeId="urn:microsoft.com/office/officeart/2005/8/layout/cycle8" loCatId="cycle" qsTypeId="urn:microsoft.com/office/officeart/2005/8/quickstyle/simple1" qsCatId="simple" csTypeId="urn:microsoft.com/office/officeart/2005/8/colors/accent1_2" csCatId="accent1" phldr="1"/>
      <dgm:spPr/>
    </dgm:pt>
    <dgm:pt modelId="{ABB522F0-711B-4351-8878-41BC622DD404}">
      <dgm:prSet phldrT="[Text]"/>
      <dgm:spPr/>
      <dgm:t>
        <a:bodyPr/>
        <a:lstStyle/>
        <a:p>
          <a:r>
            <a:rPr lang="bn-BD" dirty="0" smtClean="0">
              <a:latin typeface="NikoshBAN" panose="02000000000000000000" pitchFamily="2" charset="0"/>
              <a:cs typeface="NikoshBAN" panose="02000000000000000000" pitchFamily="2" charset="0"/>
            </a:rPr>
            <a:t>কৃষি খাত</a:t>
          </a:r>
        </a:p>
        <a:p>
          <a:r>
            <a:rPr lang="bn-BD" dirty="0" smtClean="0">
              <a:latin typeface="NikoshBAN" panose="02000000000000000000" pitchFamily="2" charset="0"/>
              <a:cs typeface="NikoshBAN" panose="02000000000000000000" pitchFamily="2" charset="0"/>
            </a:rPr>
            <a:t>২০% </a:t>
          </a:r>
          <a:endParaRPr lang="en-US" dirty="0">
            <a:latin typeface="NikoshBAN" panose="02000000000000000000" pitchFamily="2" charset="0"/>
            <a:cs typeface="NikoshBAN" panose="02000000000000000000" pitchFamily="2" charset="0"/>
          </a:endParaRPr>
        </a:p>
      </dgm:t>
    </dgm:pt>
    <dgm:pt modelId="{C4DB0CED-CDB8-4360-B4CA-B7F72285FEE9}" type="parTrans" cxnId="{DEB595B2-EE5D-4698-A9F1-1E7B2C5AD06E}">
      <dgm:prSet/>
      <dgm:spPr/>
      <dgm:t>
        <a:bodyPr/>
        <a:lstStyle/>
        <a:p>
          <a:endParaRPr lang="en-US"/>
        </a:p>
      </dgm:t>
    </dgm:pt>
    <dgm:pt modelId="{BDFDA4ED-E95F-4578-AEB0-2444D21D32EC}" type="sibTrans" cxnId="{DEB595B2-EE5D-4698-A9F1-1E7B2C5AD06E}">
      <dgm:prSet/>
      <dgm:spPr/>
      <dgm:t>
        <a:bodyPr/>
        <a:lstStyle/>
        <a:p>
          <a:endParaRPr lang="en-US"/>
        </a:p>
      </dgm:t>
    </dgm:pt>
    <dgm:pt modelId="{0822137C-7F3F-4E24-9B35-5249AFD12978}">
      <dgm:prSet phldrT="[Text]"/>
      <dgm:spPr/>
      <dgm:t>
        <a:bodyPr/>
        <a:lstStyle/>
        <a:p>
          <a:r>
            <a:rPr lang="bn-BD" dirty="0" smtClean="0">
              <a:latin typeface="NikoshBAN" panose="02000000000000000000" pitchFamily="2" charset="0"/>
              <a:cs typeface="NikoshBAN" panose="02000000000000000000" pitchFamily="2" charset="0"/>
            </a:rPr>
            <a:t>শিল্প খাত</a:t>
          </a:r>
        </a:p>
        <a:p>
          <a:r>
            <a:rPr lang="bn-BD" dirty="0" smtClean="0">
              <a:latin typeface="NikoshBAN" panose="02000000000000000000" pitchFamily="2" charset="0"/>
              <a:cs typeface="NikoshBAN" panose="02000000000000000000" pitchFamily="2" charset="0"/>
            </a:rPr>
            <a:t>৩০% </a:t>
          </a:r>
          <a:endParaRPr lang="en-US" dirty="0">
            <a:latin typeface="NikoshBAN" panose="02000000000000000000" pitchFamily="2" charset="0"/>
            <a:cs typeface="NikoshBAN" panose="02000000000000000000" pitchFamily="2" charset="0"/>
          </a:endParaRPr>
        </a:p>
      </dgm:t>
    </dgm:pt>
    <dgm:pt modelId="{647F69BE-BD81-409F-8DEA-741C078315EE}" type="parTrans" cxnId="{217E1A97-A752-4238-B97D-3B2B9873D970}">
      <dgm:prSet/>
      <dgm:spPr/>
      <dgm:t>
        <a:bodyPr/>
        <a:lstStyle/>
        <a:p>
          <a:endParaRPr lang="en-US"/>
        </a:p>
      </dgm:t>
    </dgm:pt>
    <dgm:pt modelId="{EAAEF339-5DB5-4D1D-9D6D-6D911065F427}" type="sibTrans" cxnId="{217E1A97-A752-4238-B97D-3B2B9873D970}">
      <dgm:prSet/>
      <dgm:spPr/>
      <dgm:t>
        <a:bodyPr/>
        <a:lstStyle/>
        <a:p>
          <a:endParaRPr lang="en-US"/>
        </a:p>
      </dgm:t>
    </dgm:pt>
    <dgm:pt modelId="{E29CB0DA-8EEE-402D-A477-5E20629A9A73}">
      <dgm:prSet phldrT="[Text]"/>
      <dgm:spPr/>
      <dgm:t>
        <a:bodyPr/>
        <a:lstStyle/>
        <a:p>
          <a:r>
            <a:rPr lang="bn-BD" dirty="0" smtClean="0">
              <a:latin typeface="NikoshBAN" panose="02000000000000000000" pitchFamily="2" charset="0"/>
              <a:cs typeface="NikoshBAN" panose="02000000000000000000" pitchFamily="2" charset="0"/>
            </a:rPr>
            <a:t>সেবা খাত ৫০%</a:t>
          </a:r>
          <a:endParaRPr lang="en-US" dirty="0">
            <a:latin typeface="NikoshBAN" panose="02000000000000000000" pitchFamily="2" charset="0"/>
            <a:cs typeface="NikoshBAN" panose="02000000000000000000" pitchFamily="2" charset="0"/>
          </a:endParaRPr>
        </a:p>
      </dgm:t>
    </dgm:pt>
    <dgm:pt modelId="{4069173C-A7EF-4748-ABD1-22105AB861A1}" type="parTrans" cxnId="{13865CE5-486F-4690-8E2A-B54887F75B1A}">
      <dgm:prSet/>
      <dgm:spPr/>
      <dgm:t>
        <a:bodyPr/>
        <a:lstStyle/>
        <a:p>
          <a:endParaRPr lang="en-US"/>
        </a:p>
      </dgm:t>
    </dgm:pt>
    <dgm:pt modelId="{8DADE25C-B931-4FEB-BC07-087C49A44319}" type="sibTrans" cxnId="{13865CE5-486F-4690-8E2A-B54887F75B1A}">
      <dgm:prSet/>
      <dgm:spPr/>
      <dgm:t>
        <a:bodyPr/>
        <a:lstStyle/>
        <a:p>
          <a:endParaRPr lang="en-US"/>
        </a:p>
      </dgm:t>
    </dgm:pt>
    <dgm:pt modelId="{9C6D31FC-27CF-428C-8B41-415F84372662}" type="pres">
      <dgm:prSet presAssocID="{141FAEE9-3123-44A7-ADB4-DD8EB1D191A5}" presName="compositeShape" presStyleCnt="0">
        <dgm:presLayoutVars>
          <dgm:chMax val="7"/>
          <dgm:dir/>
          <dgm:resizeHandles val="exact"/>
        </dgm:presLayoutVars>
      </dgm:prSet>
      <dgm:spPr/>
    </dgm:pt>
    <dgm:pt modelId="{96C1F48E-FB16-401D-9FDB-A8326531FD6E}" type="pres">
      <dgm:prSet presAssocID="{141FAEE9-3123-44A7-ADB4-DD8EB1D191A5}" presName="wedge1" presStyleLbl="node1" presStyleIdx="0" presStyleCnt="3"/>
      <dgm:spPr/>
      <dgm:t>
        <a:bodyPr/>
        <a:lstStyle/>
        <a:p>
          <a:endParaRPr lang="en-US"/>
        </a:p>
      </dgm:t>
    </dgm:pt>
    <dgm:pt modelId="{0A5C63C7-9592-4B2D-BF02-C13F289B4A94}" type="pres">
      <dgm:prSet presAssocID="{141FAEE9-3123-44A7-ADB4-DD8EB1D191A5}" presName="dummy1a" presStyleCnt="0"/>
      <dgm:spPr/>
    </dgm:pt>
    <dgm:pt modelId="{C8B364FD-F7C0-4725-BAC7-7F1E9CD343A9}" type="pres">
      <dgm:prSet presAssocID="{141FAEE9-3123-44A7-ADB4-DD8EB1D191A5}" presName="dummy1b" presStyleCnt="0"/>
      <dgm:spPr/>
    </dgm:pt>
    <dgm:pt modelId="{0EB4745A-9938-46E8-A0FC-64D999E3CD05}" type="pres">
      <dgm:prSet presAssocID="{141FAEE9-3123-44A7-ADB4-DD8EB1D191A5}" presName="wedge1Tx" presStyleLbl="node1" presStyleIdx="0" presStyleCnt="3">
        <dgm:presLayoutVars>
          <dgm:chMax val="0"/>
          <dgm:chPref val="0"/>
          <dgm:bulletEnabled val="1"/>
        </dgm:presLayoutVars>
      </dgm:prSet>
      <dgm:spPr/>
      <dgm:t>
        <a:bodyPr/>
        <a:lstStyle/>
        <a:p>
          <a:endParaRPr lang="en-US"/>
        </a:p>
      </dgm:t>
    </dgm:pt>
    <dgm:pt modelId="{F0CF30C9-91CD-4599-B840-E5CA62FD10BA}" type="pres">
      <dgm:prSet presAssocID="{141FAEE9-3123-44A7-ADB4-DD8EB1D191A5}" presName="wedge2" presStyleLbl="node1" presStyleIdx="1" presStyleCnt="3"/>
      <dgm:spPr/>
      <dgm:t>
        <a:bodyPr/>
        <a:lstStyle/>
        <a:p>
          <a:endParaRPr lang="en-US"/>
        </a:p>
      </dgm:t>
    </dgm:pt>
    <dgm:pt modelId="{E7E13B9F-DE87-4358-AF49-4B57D4ADF155}" type="pres">
      <dgm:prSet presAssocID="{141FAEE9-3123-44A7-ADB4-DD8EB1D191A5}" presName="dummy2a" presStyleCnt="0"/>
      <dgm:spPr/>
    </dgm:pt>
    <dgm:pt modelId="{7A1858B8-CB87-46A9-B2BF-F3E57810D61C}" type="pres">
      <dgm:prSet presAssocID="{141FAEE9-3123-44A7-ADB4-DD8EB1D191A5}" presName="dummy2b" presStyleCnt="0"/>
      <dgm:spPr/>
    </dgm:pt>
    <dgm:pt modelId="{5C8DF82C-6265-4D55-B50B-5E8AECB3FE72}" type="pres">
      <dgm:prSet presAssocID="{141FAEE9-3123-44A7-ADB4-DD8EB1D191A5}" presName="wedge2Tx" presStyleLbl="node1" presStyleIdx="1" presStyleCnt="3">
        <dgm:presLayoutVars>
          <dgm:chMax val="0"/>
          <dgm:chPref val="0"/>
          <dgm:bulletEnabled val="1"/>
        </dgm:presLayoutVars>
      </dgm:prSet>
      <dgm:spPr/>
      <dgm:t>
        <a:bodyPr/>
        <a:lstStyle/>
        <a:p>
          <a:endParaRPr lang="en-US"/>
        </a:p>
      </dgm:t>
    </dgm:pt>
    <dgm:pt modelId="{B391705C-040C-43F7-9E38-D689DE01B3F2}" type="pres">
      <dgm:prSet presAssocID="{141FAEE9-3123-44A7-ADB4-DD8EB1D191A5}" presName="wedge3" presStyleLbl="node1" presStyleIdx="2" presStyleCnt="3" custScaleX="105944"/>
      <dgm:spPr/>
      <dgm:t>
        <a:bodyPr/>
        <a:lstStyle/>
        <a:p>
          <a:endParaRPr lang="en-US"/>
        </a:p>
      </dgm:t>
    </dgm:pt>
    <dgm:pt modelId="{7F281665-90F8-4BB0-895D-937E7EA9B326}" type="pres">
      <dgm:prSet presAssocID="{141FAEE9-3123-44A7-ADB4-DD8EB1D191A5}" presName="dummy3a" presStyleCnt="0"/>
      <dgm:spPr/>
    </dgm:pt>
    <dgm:pt modelId="{D2B009FC-FF27-40DB-99F3-3B5C72C30AA8}" type="pres">
      <dgm:prSet presAssocID="{141FAEE9-3123-44A7-ADB4-DD8EB1D191A5}" presName="dummy3b" presStyleCnt="0"/>
      <dgm:spPr/>
    </dgm:pt>
    <dgm:pt modelId="{EFF79FE9-7FA6-4009-AFC5-35BA9DE2C83B}" type="pres">
      <dgm:prSet presAssocID="{141FAEE9-3123-44A7-ADB4-DD8EB1D191A5}" presName="wedge3Tx" presStyleLbl="node1" presStyleIdx="2" presStyleCnt="3">
        <dgm:presLayoutVars>
          <dgm:chMax val="0"/>
          <dgm:chPref val="0"/>
          <dgm:bulletEnabled val="1"/>
        </dgm:presLayoutVars>
      </dgm:prSet>
      <dgm:spPr/>
      <dgm:t>
        <a:bodyPr/>
        <a:lstStyle/>
        <a:p>
          <a:endParaRPr lang="en-US"/>
        </a:p>
      </dgm:t>
    </dgm:pt>
    <dgm:pt modelId="{490E95D4-AEB1-4CCD-9D89-7508F94F646B}" type="pres">
      <dgm:prSet presAssocID="{BDFDA4ED-E95F-4578-AEB0-2444D21D32EC}" presName="arrowWedge1" presStyleLbl="fgSibTrans2D1" presStyleIdx="0" presStyleCnt="3"/>
      <dgm:spPr/>
    </dgm:pt>
    <dgm:pt modelId="{71B82985-88C0-4548-A141-2C7C007BF283}" type="pres">
      <dgm:prSet presAssocID="{EAAEF339-5DB5-4D1D-9D6D-6D911065F427}" presName="arrowWedge2" presStyleLbl="fgSibTrans2D1" presStyleIdx="1" presStyleCnt="3"/>
      <dgm:spPr/>
    </dgm:pt>
    <dgm:pt modelId="{5B628174-6E99-40C9-9C14-1DB1A9EAF523}" type="pres">
      <dgm:prSet presAssocID="{8DADE25C-B931-4FEB-BC07-087C49A44319}" presName="arrowWedge3" presStyleLbl="fgSibTrans2D1" presStyleIdx="2" presStyleCnt="3"/>
      <dgm:spPr/>
    </dgm:pt>
  </dgm:ptLst>
  <dgm:cxnLst>
    <dgm:cxn modelId="{8623B1AC-1796-4678-AD04-2AA11AB58E6D}" type="presOf" srcId="{141FAEE9-3123-44A7-ADB4-DD8EB1D191A5}" destId="{9C6D31FC-27CF-428C-8B41-415F84372662}" srcOrd="0" destOrd="0" presId="urn:microsoft.com/office/officeart/2005/8/layout/cycle8"/>
    <dgm:cxn modelId="{67FA15DE-C13D-418A-BF6D-9FBDAE6710EF}" type="presOf" srcId="{ABB522F0-711B-4351-8878-41BC622DD404}" destId="{0EB4745A-9938-46E8-A0FC-64D999E3CD05}" srcOrd="1" destOrd="0" presId="urn:microsoft.com/office/officeart/2005/8/layout/cycle8"/>
    <dgm:cxn modelId="{FD58A0D0-11AE-4C8E-B580-40E1D54C756D}" type="presOf" srcId="{ABB522F0-711B-4351-8878-41BC622DD404}" destId="{96C1F48E-FB16-401D-9FDB-A8326531FD6E}" srcOrd="0" destOrd="0" presId="urn:microsoft.com/office/officeart/2005/8/layout/cycle8"/>
    <dgm:cxn modelId="{10D055B7-EFD6-4585-AF7A-EE41EDD1B342}" type="presOf" srcId="{E29CB0DA-8EEE-402D-A477-5E20629A9A73}" destId="{B391705C-040C-43F7-9E38-D689DE01B3F2}" srcOrd="0" destOrd="0" presId="urn:microsoft.com/office/officeart/2005/8/layout/cycle8"/>
    <dgm:cxn modelId="{DEB595B2-EE5D-4698-A9F1-1E7B2C5AD06E}" srcId="{141FAEE9-3123-44A7-ADB4-DD8EB1D191A5}" destId="{ABB522F0-711B-4351-8878-41BC622DD404}" srcOrd="0" destOrd="0" parTransId="{C4DB0CED-CDB8-4360-B4CA-B7F72285FEE9}" sibTransId="{BDFDA4ED-E95F-4578-AEB0-2444D21D32EC}"/>
    <dgm:cxn modelId="{6C2300C7-ED67-4EA5-A3D1-AB5AA67B523F}" type="presOf" srcId="{E29CB0DA-8EEE-402D-A477-5E20629A9A73}" destId="{EFF79FE9-7FA6-4009-AFC5-35BA9DE2C83B}" srcOrd="1" destOrd="0" presId="urn:microsoft.com/office/officeart/2005/8/layout/cycle8"/>
    <dgm:cxn modelId="{D4B08789-CC86-4F12-9B3B-4A302D94A34B}" type="presOf" srcId="{0822137C-7F3F-4E24-9B35-5249AFD12978}" destId="{F0CF30C9-91CD-4599-B840-E5CA62FD10BA}" srcOrd="0" destOrd="0" presId="urn:microsoft.com/office/officeart/2005/8/layout/cycle8"/>
    <dgm:cxn modelId="{1F369F56-9C18-470A-8A72-2693805DB1E3}" type="presOf" srcId="{0822137C-7F3F-4E24-9B35-5249AFD12978}" destId="{5C8DF82C-6265-4D55-B50B-5E8AECB3FE72}" srcOrd="1" destOrd="0" presId="urn:microsoft.com/office/officeart/2005/8/layout/cycle8"/>
    <dgm:cxn modelId="{217E1A97-A752-4238-B97D-3B2B9873D970}" srcId="{141FAEE9-3123-44A7-ADB4-DD8EB1D191A5}" destId="{0822137C-7F3F-4E24-9B35-5249AFD12978}" srcOrd="1" destOrd="0" parTransId="{647F69BE-BD81-409F-8DEA-741C078315EE}" sibTransId="{EAAEF339-5DB5-4D1D-9D6D-6D911065F427}"/>
    <dgm:cxn modelId="{13865CE5-486F-4690-8E2A-B54887F75B1A}" srcId="{141FAEE9-3123-44A7-ADB4-DD8EB1D191A5}" destId="{E29CB0DA-8EEE-402D-A477-5E20629A9A73}" srcOrd="2" destOrd="0" parTransId="{4069173C-A7EF-4748-ABD1-22105AB861A1}" sibTransId="{8DADE25C-B931-4FEB-BC07-087C49A44319}"/>
    <dgm:cxn modelId="{522F8475-E0F7-4CFA-B4B5-89215401D23C}" type="presParOf" srcId="{9C6D31FC-27CF-428C-8B41-415F84372662}" destId="{96C1F48E-FB16-401D-9FDB-A8326531FD6E}" srcOrd="0" destOrd="0" presId="urn:microsoft.com/office/officeart/2005/8/layout/cycle8"/>
    <dgm:cxn modelId="{19767DF2-08E0-46F4-B833-29C69C11314F}" type="presParOf" srcId="{9C6D31FC-27CF-428C-8B41-415F84372662}" destId="{0A5C63C7-9592-4B2D-BF02-C13F289B4A94}" srcOrd="1" destOrd="0" presId="urn:microsoft.com/office/officeart/2005/8/layout/cycle8"/>
    <dgm:cxn modelId="{FF4E0CE7-0C83-415E-8A9A-EF3817A9315D}" type="presParOf" srcId="{9C6D31FC-27CF-428C-8B41-415F84372662}" destId="{C8B364FD-F7C0-4725-BAC7-7F1E9CD343A9}" srcOrd="2" destOrd="0" presId="urn:microsoft.com/office/officeart/2005/8/layout/cycle8"/>
    <dgm:cxn modelId="{42312E6F-F1EB-45F9-ABEE-33D87D8A66CE}" type="presParOf" srcId="{9C6D31FC-27CF-428C-8B41-415F84372662}" destId="{0EB4745A-9938-46E8-A0FC-64D999E3CD05}" srcOrd="3" destOrd="0" presId="urn:microsoft.com/office/officeart/2005/8/layout/cycle8"/>
    <dgm:cxn modelId="{D8688A24-6F98-4B55-997B-EDADD615614D}" type="presParOf" srcId="{9C6D31FC-27CF-428C-8B41-415F84372662}" destId="{F0CF30C9-91CD-4599-B840-E5CA62FD10BA}" srcOrd="4" destOrd="0" presId="urn:microsoft.com/office/officeart/2005/8/layout/cycle8"/>
    <dgm:cxn modelId="{B3D56A3D-2CAB-49EB-A125-734AD11D90D3}" type="presParOf" srcId="{9C6D31FC-27CF-428C-8B41-415F84372662}" destId="{E7E13B9F-DE87-4358-AF49-4B57D4ADF155}" srcOrd="5" destOrd="0" presId="urn:microsoft.com/office/officeart/2005/8/layout/cycle8"/>
    <dgm:cxn modelId="{994A2D8E-309F-4E46-A782-B236DF9F73E9}" type="presParOf" srcId="{9C6D31FC-27CF-428C-8B41-415F84372662}" destId="{7A1858B8-CB87-46A9-B2BF-F3E57810D61C}" srcOrd="6" destOrd="0" presId="urn:microsoft.com/office/officeart/2005/8/layout/cycle8"/>
    <dgm:cxn modelId="{EB6A70CC-63D9-4175-B957-A1C8BA52E2CB}" type="presParOf" srcId="{9C6D31FC-27CF-428C-8B41-415F84372662}" destId="{5C8DF82C-6265-4D55-B50B-5E8AECB3FE72}" srcOrd="7" destOrd="0" presId="urn:microsoft.com/office/officeart/2005/8/layout/cycle8"/>
    <dgm:cxn modelId="{F9D166BE-1B94-40C6-A70F-D9E963E1C578}" type="presParOf" srcId="{9C6D31FC-27CF-428C-8B41-415F84372662}" destId="{B391705C-040C-43F7-9E38-D689DE01B3F2}" srcOrd="8" destOrd="0" presId="urn:microsoft.com/office/officeart/2005/8/layout/cycle8"/>
    <dgm:cxn modelId="{B90E5140-716F-4E07-9FDA-8938C0E86064}" type="presParOf" srcId="{9C6D31FC-27CF-428C-8B41-415F84372662}" destId="{7F281665-90F8-4BB0-895D-937E7EA9B326}" srcOrd="9" destOrd="0" presId="urn:microsoft.com/office/officeart/2005/8/layout/cycle8"/>
    <dgm:cxn modelId="{47DD447A-36F1-45E6-92A5-F23F2597D287}" type="presParOf" srcId="{9C6D31FC-27CF-428C-8B41-415F84372662}" destId="{D2B009FC-FF27-40DB-99F3-3B5C72C30AA8}" srcOrd="10" destOrd="0" presId="urn:microsoft.com/office/officeart/2005/8/layout/cycle8"/>
    <dgm:cxn modelId="{F4393ACB-DF88-4B34-8380-DACE656C79A2}" type="presParOf" srcId="{9C6D31FC-27CF-428C-8B41-415F84372662}" destId="{EFF79FE9-7FA6-4009-AFC5-35BA9DE2C83B}" srcOrd="11" destOrd="0" presId="urn:microsoft.com/office/officeart/2005/8/layout/cycle8"/>
    <dgm:cxn modelId="{4FEB650D-4727-4E96-840B-DD0306C5C7B8}" type="presParOf" srcId="{9C6D31FC-27CF-428C-8B41-415F84372662}" destId="{490E95D4-AEB1-4CCD-9D89-7508F94F646B}" srcOrd="12" destOrd="0" presId="urn:microsoft.com/office/officeart/2005/8/layout/cycle8"/>
    <dgm:cxn modelId="{DE57F1B5-1A00-402F-9940-C0475A96C327}" type="presParOf" srcId="{9C6D31FC-27CF-428C-8B41-415F84372662}" destId="{71B82985-88C0-4548-A141-2C7C007BF283}" srcOrd="13" destOrd="0" presId="urn:microsoft.com/office/officeart/2005/8/layout/cycle8"/>
    <dgm:cxn modelId="{27026B64-8395-4C26-9CF2-957BF666AC76}" type="presParOf" srcId="{9C6D31FC-27CF-428C-8B41-415F84372662}" destId="{5B628174-6E99-40C9-9C14-1DB1A9EAF523}"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DD06BA-63E2-4BF4-BB33-765CDD78A538}" type="doc">
      <dgm:prSet loTypeId="urn:microsoft.com/office/officeart/2005/8/layout/pyramid2" loCatId="pyramid" qsTypeId="urn:microsoft.com/office/officeart/2005/8/quickstyle/simple1" qsCatId="simple" csTypeId="urn:microsoft.com/office/officeart/2005/8/colors/accent1_2" csCatId="accent1" phldr="1"/>
      <dgm:spPr/>
    </dgm:pt>
    <dgm:pt modelId="{953753A9-12F0-4EE9-9F30-EA1E1C604992}">
      <dgm:prSet phldrT="[Text]"/>
      <dgm:spPr/>
      <dgm:t>
        <a:bodyPr/>
        <a:lstStyle/>
        <a:p>
          <a:r>
            <a:rPr lang="bn-BD" dirty="0" smtClean="0">
              <a:latin typeface="NikoshBAN" panose="02000000000000000000" pitchFamily="2" charset="0"/>
              <a:cs typeface="NikoshBAN" panose="02000000000000000000" pitchFamily="2" charset="0"/>
            </a:rPr>
            <a:t>সেবা খাত ৫১.২৬%</a:t>
          </a:r>
          <a:endParaRPr lang="en-US" dirty="0">
            <a:latin typeface="NikoshBAN" panose="02000000000000000000" pitchFamily="2" charset="0"/>
            <a:cs typeface="NikoshBAN" panose="02000000000000000000" pitchFamily="2" charset="0"/>
          </a:endParaRPr>
        </a:p>
      </dgm:t>
    </dgm:pt>
    <dgm:pt modelId="{655A2499-0F02-4803-93A0-580FB4B040E6}" type="parTrans" cxnId="{7DD5A905-457B-48F1-8503-AA1D397A73FA}">
      <dgm:prSet/>
      <dgm:spPr/>
      <dgm:t>
        <a:bodyPr/>
        <a:lstStyle/>
        <a:p>
          <a:endParaRPr lang="en-US"/>
        </a:p>
      </dgm:t>
    </dgm:pt>
    <dgm:pt modelId="{EA0B90A3-1AE0-4710-AC64-D514083BAE0B}" type="sibTrans" cxnId="{7DD5A905-457B-48F1-8503-AA1D397A73FA}">
      <dgm:prSet/>
      <dgm:spPr/>
      <dgm:t>
        <a:bodyPr/>
        <a:lstStyle/>
        <a:p>
          <a:endParaRPr lang="en-US"/>
        </a:p>
      </dgm:t>
    </dgm:pt>
    <dgm:pt modelId="{B1ECBC8F-4BA0-42BB-A68B-8D9BBF6CCCDC}">
      <dgm:prSet phldrT="[Text]"/>
      <dgm:spPr/>
      <dgm:t>
        <a:bodyPr/>
        <a:lstStyle/>
        <a:p>
          <a:r>
            <a:rPr lang="bn-BD" dirty="0" smtClean="0">
              <a:latin typeface="NikoshBAN" panose="02000000000000000000" pitchFamily="2" charset="0"/>
              <a:cs typeface="NikoshBAN" panose="02000000000000000000" pitchFamily="2" charset="0"/>
            </a:rPr>
            <a:t>শিল্প খাত ৩৫.১৪%</a:t>
          </a:r>
          <a:endParaRPr lang="en-US" dirty="0">
            <a:latin typeface="NikoshBAN" panose="02000000000000000000" pitchFamily="2" charset="0"/>
            <a:cs typeface="NikoshBAN" panose="02000000000000000000" pitchFamily="2" charset="0"/>
          </a:endParaRPr>
        </a:p>
      </dgm:t>
    </dgm:pt>
    <dgm:pt modelId="{C014FD5B-11F1-467E-B568-87E6F4D3D917}" type="parTrans" cxnId="{2FFEC745-3F22-47F6-911E-AD2A67BBB614}">
      <dgm:prSet/>
      <dgm:spPr/>
      <dgm:t>
        <a:bodyPr/>
        <a:lstStyle/>
        <a:p>
          <a:endParaRPr lang="en-US"/>
        </a:p>
      </dgm:t>
    </dgm:pt>
    <dgm:pt modelId="{28054532-4432-41AE-A7DB-A7A26382872B}" type="sibTrans" cxnId="{2FFEC745-3F22-47F6-911E-AD2A67BBB614}">
      <dgm:prSet/>
      <dgm:spPr/>
      <dgm:t>
        <a:bodyPr/>
        <a:lstStyle/>
        <a:p>
          <a:endParaRPr lang="en-US"/>
        </a:p>
      </dgm:t>
    </dgm:pt>
    <dgm:pt modelId="{A023F2E1-53AD-452D-84B6-64911DBEEF45}">
      <dgm:prSet phldrT="[Text]"/>
      <dgm:spPr/>
      <dgm:t>
        <a:bodyPr/>
        <a:lstStyle/>
        <a:p>
          <a:r>
            <a:rPr lang="bn-BD" dirty="0" smtClean="0">
              <a:latin typeface="NikoshBAN" panose="02000000000000000000" pitchFamily="2" charset="0"/>
              <a:cs typeface="NikoshBAN" panose="02000000000000000000" pitchFamily="2" charset="0"/>
            </a:rPr>
            <a:t>কৃষি খাত ১৩.৬০% </a:t>
          </a:r>
          <a:endParaRPr lang="en-US" dirty="0">
            <a:latin typeface="NikoshBAN" panose="02000000000000000000" pitchFamily="2" charset="0"/>
            <a:cs typeface="NikoshBAN" panose="02000000000000000000" pitchFamily="2" charset="0"/>
          </a:endParaRPr>
        </a:p>
      </dgm:t>
    </dgm:pt>
    <dgm:pt modelId="{0ED53967-4F86-4B1F-832B-F67F12135E9B}" type="parTrans" cxnId="{CE849763-C38C-45FB-9189-89C2FA06711F}">
      <dgm:prSet/>
      <dgm:spPr/>
      <dgm:t>
        <a:bodyPr/>
        <a:lstStyle/>
        <a:p>
          <a:endParaRPr lang="en-US"/>
        </a:p>
      </dgm:t>
    </dgm:pt>
    <dgm:pt modelId="{350E3E7A-6138-4E2A-AFDE-D113EA9E8C54}" type="sibTrans" cxnId="{CE849763-C38C-45FB-9189-89C2FA06711F}">
      <dgm:prSet/>
      <dgm:spPr/>
      <dgm:t>
        <a:bodyPr/>
        <a:lstStyle/>
        <a:p>
          <a:endParaRPr lang="en-US"/>
        </a:p>
      </dgm:t>
    </dgm:pt>
    <dgm:pt modelId="{93A0DC43-9912-407C-989F-B56DFA261C7C}" type="pres">
      <dgm:prSet presAssocID="{C6DD06BA-63E2-4BF4-BB33-765CDD78A538}" presName="compositeShape" presStyleCnt="0">
        <dgm:presLayoutVars>
          <dgm:dir/>
          <dgm:resizeHandles/>
        </dgm:presLayoutVars>
      </dgm:prSet>
      <dgm:spPr/>
    </dgm:pt>
    <dgm:pt modelId="{1851443B-DB87-4A26-B2D8-411585A7CF4E}" type="pres">
      <dgm:prSet presAssocID="{C6DD06BA-63E2-4BF4-BB33-765CDD78A538}" presName="pyramid" presStyleLbl="node1" presStyleIdx="0" presStyleCnt="1"/>
      <dgm:spPr/>
    </dgm:pt>
    <dgm:pt modelId="{E393C5B6-039C-4E49-AD75-A849B025871C}" type="pres">
      <dgm:prSet presAssocID="{C6DD06BA-63E2-4BF4-BB33-765CDD78A538}" presName="theList" presStyleCnt="0"/>
      <dgm:spPr/>
    </dgm:pt>
    <dgm:pt modelId="{F0B4894E-9D48-44B6-8138-50925C4DD3EE}" type="pres">
      <dgm:prSet presAssocID="{953753A9-12F0-4EE9-9F30-EA1E1C604992}" presName="aNode" presStyleLbl="fgAcc1" presStyleIdx="0" presStyleCnt="3">
        <dgm:presLayoutVars>
          <dgm:bulletEnabled val="1"/>
        </dgm:presLayoutVars>
      </dgm:prSet>
      <dgm:spPr/>
      <dgm:t>
        <a:bodyPr/>
        <a:lstStyle/>
        <a:p>
          <a:endParaRPr lang="en-US"/>
        </a:p>
      </dgm:t>
    </dgm:pt>
    <dgm:pt modelId="{A7E2BA68-0CC2-428A-AC3F-000D7248EEF7}" type="pres">
      <dgm:prSet presAssocID="{953753A9-12F0-4EE9-9F30-EA1E1C604992}" presName="aSpace" presStyleCnt="0"/>
      <dgm:spPr/>
    </dgm:pt>
    <dgm:pt modelId="{AACFE66D-6758-43AD-B337-E70CC923572E}" type="pres">
      <dgm:prSet presAssocID="{B1ECBC8F-4BA0-42BB-A68B-8D9BBF6CCCDC}" presName="aNode" presStyleLbl="fgAcc1" presStyleIdx="1" presStyleCnt="3" custScaleX="103265">
        <dgm:presLayoutVars>
          <dgm:bulletEnabled val="1"/>
        </dgm:presLayoutVars>
      </dgm:prSet>
      <dgm:spPr/>
      <dgm:t>
        <a:bodyPr/>
        <a:lstStyle/>
        <a:p>
          <a:endParaRPr lang="en-US"/>
        </a:p>
      </dgm:t>
    </dgm:pt>
    <dgm:pt modelId="{09490067-16DA-41E1-9FE7-3C1ABCE92745}" type="pres">
      <dgm:prSet presAssocID="{B1ECBC8F-4BA0-42BB-A68B-8D9BBF6CCCDC}" presName="aSpace" presStyleCnt="0"/>
      <dgm:spPr/>
    </dgm:pt>
    <dgm:pt modelId="{54C3A7F4-911A-48E3-9608-97AF00BBCCA9}" type="pres">
      <dgm:prSet presAssocID="{A023F2E1-53AD-452D-84B6-64911DBEEF45}" presName="aNode" presStyleLbl="fgAcc1" presStyleIdx="2" presStyleCnt="3">
        <dgm:presLayoutVars>
          <dgm:bulletEnabled val="1"/>
        </dgm:presLayoutVars>
      </dgm:prSet>
      <dgm:spPr/>
      <dgm:t>
        <a:bodyPr/>
        <a:lstStyle/>
        <a:p>
          <a:endParaRPr lang="en-US"/>
        </a:p>
      </dgm:t>
    </dgm:pt>
    <dgm:pt modelId="{BEE720BC-89B1-4475-AC1C-41A490CB50D5}" type="pres">
      <dgm:prSet presAssocID="{A023F2E1-53AD-452D-84B6-64911DBEEF45}" presName="aSpace" presStyleCnt="0"/>
      <dgm:spPr/>
    </dgm:pt>
  </dgm:ptLst>
  <dgm:cxnLst>
    <dgm:cxn modelId="{7F19354C-EC25-4F74-B553-51BADDC9021F}" type="presOf" srcId="{953753A9-12F0-4EE9-9F30-EA1E1C604992}" destId="{F0B4894E-9D48-44B6-8138-50925C4DD3EE}" srcOrd="0" destOrd="0" presId="urn:microsoft.com/office/officeart/2005/8/layout/pyramid2"/>
    <dgm:cxn modelId="{11E2F74C-ED40-4DA0-90BB-C96AFEA6E523}" type="presOf" srcId="{A023F2E1-53AD-452D-84B6-64911DBEEF45}" destId="{54C3A7F4-911A-48E3-9608-97AF00BBCCA9}" srcOrd="0" destOrd="0" presId="urn:microsoft.com/office/officeart/2005/8/layout/pyramid2"/>
    <dgm:cxn modelId="{CE849763-C38C-45FB-9189-89C2FA06711F}" srcId="{C6DD06BA-63E2-4BF4-BB33-765CDD78A538}" destId="{A023F2E1-53AD-452D-84B6-64911DBEEF45}" srcOrd="2" destOrd="0" parTransId="{0ED53967-4F86-4B1F-832B-F67F12135E9B}" sibTransId="{350E3E7A-6138-4E2A-AFDE-D113EA9E8C54}"/>
    <dgm:cxn modelId="{2FFEC745-3F22-47F6-911E-AD2A67BBB614}" srcId="{C6DD06BA-63E2-4BF4-BB33-765CDD78A538}" destId="{B1ECBC8F-4BA0-42BB-A68B-8D9BBF6CCCDC}" srcOrd="1" destOrd="0" parTransId="{C014FD5B-11F1-467E-B568-87E6F4D3D917}" sibTransId="{28054532-4432-41AE-A7DB-A7A26382872B}"/>
    <dgm:cxn modelId="{7DD5A905-457B-48F1-8503-AA1D397A73FA}" srcId="{C6DD06BA-63E2-4BF4-BB33-765CDD78A538}" destId="{953753A9-12F0-4EE9-9F30-EA1E1C604992}" srcOrd="0" destOrd="0" parTransId="{655A2499-0F02-4803-93A0-580FB4B040E6}" sibTransId="{EA0B90A3-1AE0-4710-AC64-D514083BAE0B}"/>
    <dgm:cxn modelId="{E881850A-230D-446D-A77E-D28805B6534A}" type="presOf" srcId="{B1ECBC8F-4BA0-42BB-A68B-8D9BBF6CCCDC}" destId="{AACFE66D-6758-43AD-B337-E70CC923572E}" srcOrd="0" destOrd="0" presId="urn:microsoft.com/office/officeart/2005/8/layout/pyramid2"/>
    <dgm:cxn modelId="{1F491C33-19F9-44DD-AF1C-A2047FE15111}" type="presOf" srcId="{C6DD06BA-63E2-4BF4-BB33-765CDD78A538}" destId="{93A0DC43-9912-407C-989F-B56DFA261C7C}" srcOrd="0" destOrd="0" presId="urn:microsoft.com/office/officeart/2005/8/layout/pyramid2"/>
    <dgm:cxn modelId="{3CB82AAB-A0FF-4991-8912-003C2BC0AF3C}" type="presParOf" srcId="{93A0DC43-9912-407C-989F-B56DFA261C7C}" destId="{1851443B-DB87-4A26-B2D8-411585A7CF4E}" srcOrd="0" destOrd="0" presId="urn:microsoft.com/office/officeart/2005/8/layout/pyramid2"/>
    <dgm:cxn modelId="{D7491982-484F-47D1-BC34-EF6B037DAF7C}" type="presParOf" srcId="{93A0DC43-9912-407C-989F-B56DFA261C7C}" destId="{E393C5B6-039C-4E49-AD75-A849B025871C}" srcOrd="1" destOrd="0" presId="urn:microsoft.com/office/officeart/2005/8/layout/pyramid2"/>
    <dgm:cxn modelId="{9286B68E-D221-4BFD-82BF-AB33DC1AA73A}" type="presParOf" srcId="{E393C5B6-039C-4E49-AD75-A849B025871C}" destId="{F0B4894E-9D48-44B6-8138-50925C4DD3EE}" srcOrd="0" destOrd="0" presId="urn:microsoft.com/office/officeart/2005/8/layout/pyramid2"/>
    <dgm:cxn modelId="{2F206845-97E5-4447-B494-E06C452BC2CE}" type="presParOf" srcId="{E393C5B6-039C-4E49-AD75-A849B025871C}" destId="{A7E2BA68-0CC2-428A-AC3F-000D7248EEF7}" srcOrd="1" destOrd="0" presId="urn:microsoft.com/office/officeart/2005/8/layout/pyramid2"/>
    <dgm:cxn modelId="{42D2670E-0138-4C10-A399-5431F5DABEAA}" type="presParOf" srcId="{E393C5B6-039C-4E49-AD75-A849B025871C}" destId="{AACFE66D-6758-43AD-B337-E70CC923572E}" srcOrd="2" destOrd="0" presId="urn:microsoft.com/office/officeart/2005/8/layout/pyramid2"/>
    <dgm:cxn modelId="{F350030A-67ED-4E6A-BEBB-0E4360A2F824}" type="presParOf" srcId="{E393C5B6-039C-4E49-AD75-A849B025871C}" destId="{09490067-16DA-41E1-9FE7-3C1ABCE92745}" srcOrd="3" destOrd="0" presId="urn:microsoft.com/office/officeart/2005/8/layout/pyramid2"/>
    <dgm:cxn modelId="{05A2F020-F703-4BDF-A03A-79E7622478B9}" type="presParOf" srcId="{E393C5B6-039C-4E49-AD75-A849B025871C}" destId="{54C3A7F4-911A-48E3-9608-97AF00BBCCA9}" srcOrd="4" destOrd="0" presId="urn:microsoft.com/office/officeart/2005/8/layout/pyramid2"/>
    <dgm:cxn modelId="{F7F7C947-B559-40ED-B064-2F11B4A04032}" type="presParOf" srcId="{E393C5B6-039C-4E49-AD75-A849B025871C}" destId="{BEE720BC-89B1-4475-AC1C-41A490CB50D5}"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264160-215E-4CC2-A295-C82C2E8F922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45E38717-C66E-4782-BFD0-8BF1678F2801}">
      <dgm:prSet phldrT="[Text]" custT="1"/>
      <dgm:spPr/>
      <dgm:t>
        <a:bodyPr/>
        <a:lstStyle/>
        <a:p>
          <a:r>
            <a:rPr lang="bn-BD" sz="2800" dirty="0" smtClean="0">
              <a:latin typeface="NikoshBAN" panose="02000000000000000000" pitchFamily="2" charset="0"/>
              <a:cs typeface="NikoshBAN" panose="02000000000000000000" pitchFamily="2" charset="0"/>
            </a:rPr>
            <a:t>সম্পদের সঠিক </a:t>
          </a:r>
        </a:p>
        <a:p>
          <a:r>
            <a:rPr lang="bn-BD" sz="2800" dirty="0" smtClean="0">
              <a:latin typeface="NikoshBAN" panose="02000000000000000000" pitchFamily="2" charset="0"/>
              <a:cs typeface="NikoshBAN" panose="02000000000000000000" pitchFamily="2" charset="0"/>
            </a:rPr>
            <a:t>ব্যবহার </a:t>
          </a:r>
          <a:endParaRPr lang="en-US" sz="2800" dirty="0">
            <a:latin typeface="NikoshBAN" panose="02000000000000000000" pitchFamily="2" charset="0"/>
            <a:cs typeface="NikoshBAN" panose="02000000000000000000" pitchFamily="2" charset="0"/>
          </a:endParaRPr>
        </a:p>
      </dgm:t>
    </dgm:pt>
    <dgm:pt modelId="{496A41F1-1EB3-4E64-99B7-752137C1F3D1}" type="parTrans" cxnId="{C967D446-9130-4C3E-B0A2-4963D322C56E}">
      <dgm:prSet/>
      <dgm:spPr/>
      <dgm:t>
        <a:bodyPr/>
        <a:lstStyle/>
        <a:p>
          <a:endParaRPr lang="en-US"/>
        </a:p>
      </dgm:t>
    </dgm:pt>
    <dgm:pt modelId="{9A22FAFD-BFA3-43E5-ADA4-60EDD1740A9E}" type="sibTrans" cxnId="{C967D446-9130-4C3E-B0A2-4963D322C56E}">
      <dgm:prSet/>
      <dgm:spPr/>
      <dgm:t>
        <a:bodyPr/>
        <a:lstStyle/>
        <a:p>
          <a:endParaRPr lang="en-US"/>
        </a:p>
      </dgm:t>
    </dgm:pt>
    <dgm:pt modelId="{4FBCC87C-34BA-4B93-8512-FE5CBD5E8E95}">
      <dgm:prSet phldrT="[Text]" custT="1"/>
      <dgm:spPr/>
      <dgm:t>
        <a:bodyPr/>
        <a:lstStyle/>
        <a:p>
          <a:r>
            <a:rPr lang="bn-BD" sz="2800" dirty="0" smtClean="0">
              <a:latin typeface="NikoshBAN" panose="02000000000000000000" pitchFamily="2" charset="0"/>
              <a:cs typeface="NikoshBAN" panose="02000000000000000000" pitchFamily="2" charset="0"/>
            </a:rPr>
            <a:t>জাতীয় উৎপাদন ও আয় বৃদ্ধি </a:t>
          </a:r>
          <a:endParaRPr lang="en-US" sz="2800" dirty="0">
            <a:latin typeface="NikoshBAN" panose="02000000000000000000" pitchFamily="2" charset="0"/>
            <a:cs typeface="NikoshBAN" panose="02000000000000000000" pitchFamily="2" charset="0"/>
          </a:endParaRPr>
        </a:p>
      </dgm:t>
    </dgm:pt>
    <dgm:pt modelId="{74327FD1-8B6E-4F02-8924-099A66066E57}" type="parTrans" cxnId="{61F500E7-9872-4D51-AE24-20476A903862}">
      <dgm:prSet/>
      <dgm:spPr/>
      <dgm:t>
        <a:bodyPr/>
        <a:lstStyle/>
        <a:p>
          <a:endParaRPr lang="en-US"/>
        </a:p>
      </dgm:t>
    </dgm:pt>
    <dgm:pt modelId="{FAAEBF88-33CA-4990-A9B2-440E51605BE9}" type="sibTrans" cxnId="{61F500E7-9872-4D51-AE24-20476A903862}">
      <dgm:prSet/>
      <dgm:spPr/>
      <dgm:t>
        <a:bodyPr/>
        <a:lstStyle/>
        <a:p>
          <a:endParaRPr lang="en-US"/>
        </a:p>
      </dgm:t>
    </dgm:pt>
    <dgm:pt modelId="{C3BE835D-97FB-4A2D-A0F5-D0BED965FDE7}">
      <dgm:prSet phldrT="[Text]" custT="1"/>
      <dgm:spPr/>
      <dgm:t>
        <a:bodyPr/>
        <a:lstStyle/>
        <a:p>
          <a:r>
            <a:rPr lang="bn-BD" sz="2800" dirty="0" smtClean="0">
              <a:latin typeface="NikoshBAN" panose="02000000000000000000" pitchFamily="2" charset="0"/>
              <a:cs typeface="NikoshBAN" panose="02000000000000000000" pitchFamily="2" charset="0"/>
            </a:rPr>
            <a:t>নতুন নতুন কর্মসংস্থান</a:t>
          </a:r>
        </a:p>
        <a:p>
          <a:r>
            <a:rPr lang="bn-BD" sz="2800" dirty="0" smtClean="0">
              <a:latin typeface="NikoshBAN" panose="02000000000000000000" pitchFamily="2" charset="0"/>
              <a:cs typeface="NikoshBAN" panose="02000000000000000000" pitchFamily="2" charset="0"/>
            </a:rPr>
            <a:t>সৃষ্টি </a:t>
          </a:r>
          <a:endParaRPr lang="en-US" sz="2800" dirty="0">
            <a:latin typeface="NikoshBAN" panose="02000000000000000000" pitchFamily="2" charset="0"/>
            <a:cs typeface="NikoshBAN" panose="02000000000000000000" pitchFamily="2" charset="0"/>
          </a:endParaRPr>
        </a:p>
      </dgm:t>
    </dgm:pt>
    <dgm:pt modelId="{291F2D4A-0362-42A4-8639-17651F5A1D63}" type="parTrans" cxnId="{81387043-E7AE-4793-8BA4-4EE7B540C68C}">
      <dgm:prSet/>
      <dgm:spPr/>
      <dgm:t>
        <a:bodyPr/>
        <a:lstStyle/>
        <a:p>
          <a:endParaRPr lang="en-US"/>
        </a:p>
      </dgm:t>
    </dgm:pt>
    <dgm:pt modelId="{D09993B0-7EB2-4DE4-B455-9F8E552898E7}" type="sibTrans" cxnId="{81387043-E7AE-4793-8BA4-4EE7B540C68C}">
      <dgm:prSet/>
      <dgm:spPr/>
      <dgm:t>
        <a:bodyPr/>
        <a:lstStyle/>
        <a:p>
          <a:endParaRPr lang="en-US"/>
        </a:p>
      </dgm:t>
    </dgm:pt>
    <dgm:pt modelId="{0A16DB92-2B6E-4317-AAC1-D1704F4F568B}">
      <dgm:prSet phldrT="[Text]"/>
      <dgm:spPr/>
      <dgm:t>
        <a:bodyPr/>
        <a:lstStyle/>
        <a:p>
          <a:r>
            <a:rPr lang="bn-BD" dirty="0" smtClean="0">
              <a:latin typeface="NikoshBAN" panose="02000000000000000000" pitchFamily="2" charset="0"/>
              <a:cs typeface="NikoshBAN" panose="02000000000000000000" pitchFamily="2" charset="0"/>
            </a:rPr>
            <a:t>দক্ষ মানবসম্পদ সৃষ্টি </a:t>
          </a:r>
          <a:endParaRPr lang="en-US" dirty="0">
            <a:latin typeface="NikoshBAN" panose="02000000000000000000" pitchFamily="2" charset="0"/>
            <a:cs typeface="NikoshBAN" panose="02000000000000000000" pitchFamily="2" charset="0"/>
          </a:endParaRPr>
        </a:p>
      </dgm:t>
    </dgm:pt>
    <dgm:pt modelId="{790C992E-0934-431D-8487-7E2716314ECB}" type="parTrans" cxnId="{3EFC709D-E0AB-4F18-8F43-653768A35BB5}">
      <dgm:prSet/>
      <dgm:spPr/>
      <dgm:t>
        <a:bodyPr/>
        <a:lstStyle/>
        <a:p>
          <a:endParaRPr lang="en-US"/>
        </a:p>
      </dgm:t>
    </dgm:pt>
    <dgm:pt modelId="{94EEE25C-A382-4044-90A2-9AEEABFCDDA9}" type="sibTrans" cxnId="{3EFC709D-E0AB-4F18-8F43-653768A35BB5}">
      <dgm:prSet/>
      <dgm:spPr/>
      <dgm:t>
        <a:bodyPr/>
        <a:lstStyle/>
        <a:p>
          <a:endParaRPr lang="en-US"/>
        </a:p>
      </dgm:t>
    </dgm:pt>
    <dgm:pt modelId="{409185E9-35C8-40E2-913D-32146C881FF1}">
      <dgm:prSet phldrT="[Text]" custT="1"/>
      <dgm:spPr/>
      <dgm:t>
        <a:bodyPr/>
        <a:lstStyle/>
        <a:p>
          <a:r>
            <a:rPr lang="bn-BD" sz="3200" dirty="0" smtClean="0">
              <a:latin typeface="NikoshBAN" panose="02000000000000000000" pitchFamily="2" charset="0"/>
              <a:cs typeface="NikoshBAN" panose="02000000000000000000" pitchFamily="2" charset="0"/>
            </a:rPr>
            <a:t>পরনির্ভরশীলতা দূরীকরণ </a:t>
          </a:r>
          <a:endParaRPr lang="en-US" sz="3200" dirty="0">
            <a:latin typeface="NikoshBAN" panose="02000000000000000000" pitchFamily="2" charset="0"/>
            <a:cs typeface="NikoshBAN" panose="02000000000000000000" pitchFamily="2" charset="0"/>
          </a:endParaRPr>
        </a:p>
      </dgm:t>
    </dgm:pt>
    <dgm:pt modelId="{908BB4DA-01A6-49F5-B3B5-2ED93A66AEBA}" type="parTrans" cxnId="{6FCC0032-55D4-4166-AA5F-760C9B5A265B}">
      <dgm:prSet/>
      <dgm:spPr/>
      <dgm:t>
        <a:bodyPr/>
        <a:lstStyle/>
        <a:p>
          <a:endParaRPr lang="en-US"/>
        </a:p>
      </dgm:t>
    </dgm:pt>
    <dgm:pt modelId="{88409147-D31A-4172-B2E0-9428D1C542D2}" type="sibTrans" cxnId="{6FCC0032-55D4-4166-AA5F-760C9B5A265B}">
      <dgm:prSet/>
      <dgm:spPr/>
      <dgm:t>
        <a:bodyPr/>
        <a:lstStyle/>
        <a:p>
          <a:endParaRPr lang="en-US"/>
        </a:p>
      </dgm:t>
    </dgm:pt>
    <dgm:pt modelId="{95351583-4823-48BD-B635-47F02C1C0D55}" type="pres">
      <dgm:prSet presAssocID="{38264160-215E-4CC2-A295-C82C2E8F9226}" presName="cycle" presStyleCnt="0">
        <dgm:presLayoutVars>
          <dgm:dir/>
          <dgm:resizeHandles val="exact"/>
        </dgm:presLayoutVars>
      </dgm:prSet>
      <dgm:spPr/>
      <dgm:t>
        <a:bodyPr/>
        <a:lstStyle/>
        <a:p>
          <a:endParaRPr lang="en-US"/>
        </a:p>
      </dgm:t>
    </dgm:pt>
    <dgm:pt modelId="{B148F9D7-3D97-4842-A6E8-4B2F1F09446C}" type="pres">
      <dgm:prSet presAssocID="{45E38717-C66E-4782-BFD0-8BF1678F2801}" presName="node" presStyleLbl="node1" presStyleIdx="0" presStyleCnt="5" custScaleX="183676" custScaleY="117723">
        <dgm:presLayoutVars>
          <dgm:bulletEnabled val="1"/>
        </dgm:presLayoutVars>
      </dgm:prSet>
      <dgm:spPr/>
      <dgm:t>
        <a:bodyPr/>
        <a:lstStyle/>
        <a:p>
          <a:endParaRPr lang="en-US"/>
        </a:p>
      </dgm:t>
    </dgm:pt>
    <dgm:pt modelId="{C04DF5F0-533D-46EE-BB11-B3982AF5FB2B}" type="pres">
      <dgm:prSet presAssocID="{45E38717-C66E-4782-BFD0-8BF1678F2801}" presName="spNode" presStyleCnt="0"/>
      <dgm:spPr/>
    </dgm:pt>
    <dgm:pt modelId="{28FD91B1-F574-4C6A-8EC4-F011966D5605}" type="pres">
      <dgm:prSet presAssocID="{9A22FAFD-BFA3-43E5-ADA4-60EDD1740A9E}" presName="sibTrans" presStyleLbl="sibTrans1D1" presStyleIdx="0" presStyleCnt="5"/>
      <dgm:spPr/>
      <dgm:t>
        <a:bodyPr/>
        <a:lstStyle/>
        <a:p>
          <a:endParaRPr lang="en-US"/>
        </a:p>
      </dgm:t>
    </dgm:pt>
    <dgm:pt modelId="{10045F60-D88E-40C3-B125-87CFC88AEE40}" type="pres">
      <dgm:prSet presAssocID="{4FBCC87C-34BA-4B93-8512-FE5CBD5E8E95}" presName="node" presStyleLbl="node1" presStyleIdx="1" presStyleCnt="5" custScaleX="181165" custScaleY="145092">
        <dgm:presLayoutVars>
          <dgm:bulletEnabled val="1"/>
        </dgm:presLayoutVars>
      </dgm:prSet>
      <dgm:spPr/>
      <dgm:t>
        <a:bodyPr/>
        <a:lstStyle/>
        <a:p>
          <a:endParaRPr lang="en-US"/>
        </a:p>
      </dgm:t>
    </dgm:pt>
    <dgm:pt modelId="{ED5EBB43-9AD4-4217-88CB-B023A2994076}" type="pres">
      <dgm:prSet presAssocID="{4FBCC87C-34BA-4B93-8512-FE5CBD5E8E95}" presName="spNode" presStyleCnt="0"/>
      <dgm:spPr/>
    </dgm:pt>
    <dgm:pt modelId="{CE009F6F-2874-47A7-97AD-BD9A1A3C5A40}" type="pres">
      <dgm:prSet presAssocID="{FAAEBF88-33CA-4990-A9B2-440E51605BE9}" presName="sibTrans" presStyleLbl="sibTrans1D1" presStyleIdx="1" presStyleCnt="5"/>
      <dgm:spPr/>
      <dgm:t>
        <a:bodyPr/>
        <a:lstStyle/>
        <a:p>
          <a:endParaRPr lang="en-US"/>
        </a:p>
      </dgm:t>
    </dgm:pt>
    <dgm:pt modelId="{2DE424AF-CB4C-493C-B08F-78125468BD5C}" type="pres">
      <dgm:prSet presAssocID="{C3BE835D-97FB-4A2D-A0F5-D0BED965FDE7}" presName="node" presStyleLbl="node1" presStyleIdx="2" presStyleCnt="5" custScaleX="191204" custScaleY="149079" custRadScaleRad="126524" custRadScaleInc="-80292">
        <dgm:presLayoutVars>
          <dgm:bulletEnabled val="1"/>
        </dgm:presLayoutVars>
      </dgm:prSet>
      <dgm:spPr/>
      <dgm:t>
        <a:bodyPr/>
        <a:lstStyle/>
        <a:p>
          <a:endParaRPr lang="en-US"/>
        </a:p>
      </dgm:t>
    </dgm:pt>
    <dgm:pt modelId="{79F5DBA0-37A0-4E01-B59B-4D69F72C0E99}" type="pres">
      <dgm:prSet presAssocID="{C3BE835D-97FB-4A2D-A0F5-D0BED965FDE7}" presName="spNode" presStyleCnt="0"/>
      <dgm:spPr/>
    </dgm:pt>
    <dgm:pt modelId="{0F496974-4B5C-43A0-BB19-29AC4EF61035}" type="pres">
      <dgm:prSet presAssocID="{D09993B0-7EB2-4DE4-B455-9F8E552898E7}" presName="sibTrans" presStyleLbl="sibTrans1D1" presStyleIdx="2" presStyleCnt="5"/>
      <dgm:spPr/>
      <dgm:t>
        <a:bodyPr/>
        <a:lstStyle/>
        <a:p>
          <a:endParaRPr lang="en-US"/>
        </a:p>
      </dgm:t>
    </dgm:pt>
    <dgm:pt modelId="{4B3D1903-C02F-42AE-9B4D-B62D439F208E}" type="pres">
      <dgm:prSet presAssocID="{0A16DB92-2B6E-4317-AAC1-D1704F4F568B}" presName="node" presStyleLbl="node1" presStyleIdx="3" presStyleCnt="5" custScaleX="203426" custScaleY="166366" custRadScaleRad="87663" custRadScaleInc="21425">
        <dgm:presLayoutVars>
          <dgm:bulletEnabled val="1"/>
        </dgm:presLayoutVars>
      </dgm:prSet>
      <dgm:spPr/>
      <dgm:t>
        <a:bodyPr/>
        <a:lstStyle/>
        <a:p>
          <a:endParaRPr lang="en-US"/>
        </a:p>
      </dgm:t>
    </dgm:pt>
    <dgm:pt modelId="{83A496EC-9046-410B-B850-E658C4AA212C}" type="pres">
      <dgm:prSet presAssocID="{0A16DB92-2B6E-4317-AAC1-D1704F4F568B}" presName="spNode" presStyleCnt="0"/>
      <dgm:spPr/>
    </dgm:pt>
    <dgm:pt modelId="{54AFF9C2-4B84-43FD-A514-2FADFC48A0A7}" type="pres">
      <dgm:prSet presAssocID="{94EEE25C-A382-4044-90A2-9AEEABFCDDA9}" presName="sibTrans" presStyleLbl="sibTrans1D1" presStyleIdx="3" presStyleCnt="5"/>
      <dgm:spPr/>
      <dgm:t>
        <a:bodyPr/>
        <a:lstStyle/>
        <a:p>
          <a:endParaRPr lang="en-US"/>
        </a:p>
      </dgm:t>
    </dgm:pt>
    <dgm:pt modelId="{284C8A3F-5E4E-4AEE-8DF1-9E6CE8DF5331}" type="pres">
      <dgm:prSet presAssocID="{409185E9-35C8-40E2-913D-32146C881FF1}" presName="node" presStyleLbl="node1" presStyleIdx="4" presStyleCnt="5" custScaleX="181791" custScaleY="144929">
        <dgm:presLayoutVars>
          <dgm:bulletEnabled val="1"/>
        </dgm:presLayoutVars>
      </dgm:prSet>
      <dgm:spPr/>
      <dgm:t>
        <a:bodyPr/>
        <a:lstStyle/>
        <a:p>
          <a:endParaRPr lang="en-US"/>
        </a:p>
      </dgm:t>
    </dgm:pt>
    <dgm:pt modelId="{099CF34C-72B2-4AC3-B48F-59325D9283C4}" type="pres">
      <dgm:prSet presAssocID="{409185E9-35C8-40E2-913D-32146C881FF1}" presName="spNode" presStyleCnt="0"/>
      <dgm:spPr/>
    </dgm:pt>
    <dgm:pt modelId="{76B4C1BD-6E9F-4268-A964-1CDC2E42E605}" type="pres">
      <dgm:prSet presAssocID="{88409147-D31A-4172-B2E0-9428D1C542D2}" presName="sibTrans" presStyleLbl="sibTrans1D1" presStyleIdx="4" presStyleCnt="5"/>
      <dgm:spPr/>
      <dgm:t>
        <a:bodyPr/>
        <a:lstStyle/>
        <a:p>
          <a:endParaRPr lang="en-US"/>
        </a:p>
      </dgm:t>
    </dgm:pt>
  </dgm:ptLst>
  <dgm:cxnLst>
    <dgm:cxn modelId="{96EF151D-F292-4775-AE81-DD57AB02343A}" type="presOf" srcId="{88409147-D31A-4172-B2E0-9428D1C542D2}" destId="{76B4C1BD-6E9F-4268-A964-1CDC2E42E605}" srcOrd="0" destOrd="0" presId="urn:microsoft.com/office/officeart/2005/8/layout/cycle5"/>
    <dgm:cxn modelId="{D4E2999B-CE61-4CCA-B285-493E6E8A0F9A}" type="presOf" srcId="{D09993B0-7EB2-4DE4-B455-9F8E552898E7}" destId="{0F496974-4B5C-43A0-BB19-29AC4EF61035}" srcOrd="0" destOrd="0" presId="urn:microsoft.com/office/officeart/2005/8/layout/cycle5"/>
    <dgm:cxn modelId="{61F500E7-9872-4D51-AE24-20476A903862}" srcId="{38264160-215E-4CC2-A295-C82C2E8F9226}" destId="{4FBCC87C-34BA-4B93-8512-FE5CBD5E8E95}" srcOrd="1" destOrd="0" parTransId="{74327FD1-8B6E-4F02-8924-099A66066E57}" sibTransId="{FAAEBF88-33CA-4990-A9B2-440E51605BE9}"/>
    <dgm:cxn modelId="{7053BA82-E576-4DFD-B46B-B73E581FBB77}" type="presOf" srcId="{FAAEBF88-33CA-4990-A9B2-440E51605BE9}" destId="{CE009F6F-2874-47A7-97AD-BD9A1A3C5A40}" srcOrd="0" destOrd="0" presId="urn:microsoft.com/office/officeart/2005/8/layout/cycle5"/>
    <dgm:cxn modelId="{0EEDF9BE-BCC5-4411-952B-40E176829D4A}" type="presOf" srcId="{C3BE835D-97FB-4A2D-A0F5-D0BED965FDE7}" destId="{2DE424AF-CB4C-493C-B08F-78125468BD5C}" srcOrd="0" destOrd="0" presId="urn:microsoft.com/office/officeart/2005/8/layout/cycle5"/>
    <dgm:cxn modelId="{3EC04967-1451-42DD-AFD1-11F40C9CC2A2}" type="presOf" srcId="{94EEE25C-A382-4044-90A2-9AEEABFCDDA9}" destId="{54AFF9C2-4B84-43FD-A514-2FADFC48A0A7}" srcOrd="0" destOrd="0" presId="urn:microsoft.com/office/officeart/2005/8/layout/cycle5"/>
    <dgm:cxn modelId="{3EFC709D-E0AB-4F18-8F43-653768A35BB5}" srcId="{38264160-215E-4CC2-A295-C82C2E8F9226}" destId="{0A16DB92-2B6E-4317-AAC1-D1704F4F568B}" srcOrd="3" destOrd="0" parTransId="{790C992E-0934-431D-8487-7E2716314ECB}" sibTransId="{94EEE25C-A382-4044-90A2-9AEEABFCDDA9}"/>
    <dgm:cxn modelId="{6FCC0032-55D4-4166-AA5F-760C9B5A265B}" srcId="{38264160-215E-4CC2-A295-C82C2E8F9226}" destId="{409185E9-35C8-40E2-913D-32146C881FF1}" srcOrd="4" destOrd="0" parTransId="{908BB4DA-01A6-49F5-B3B5-2ED93A66AEBA}" sibTransId="{88409147-D31A-4172-B2E0-9428D1C542D2}"/>
    <dgm:cxn modelId="{81387043-E7AE-4793-8BA4-4EE7B540C68C}" srcId="{38264160-215E-4CC2-A295-C82C2E8F9226}" destId="{C3BE835D-97FB-4A2D-A0F5-D0BED965FDE7}" srcOrd="2" destOrd="0" parTransId="{291F2D4A-0362-42A4-8639-17651F5A1D63}" sibTransId="{D09993B0-7EB2-4DE4-B455-9F8E552898E7}"/>
    <dgm:cxn modelId="{1DC1AF32-FBD9-431B-8B2E-11D049F70C20}" type="presOf" srcId="{409185E9-35C8-40E2-913D-32146C881FF1}" destId="{284C8A3F-5E4E-4AEE-8DF1-9E6CE8DF5331}" srcOrd="0" destOrd="0" presId="urn:microsoft.com/office/officeart/2005/8/layout/cycle5"/>
    <dgm:cxn modelId="{0952944C-E7E8-48CF-8526-A5C59FD89A8C}" type="presOf" srcId="{9A22FAFD-BFA3-43E5-ADA4-60EDD1740A9E}" destId="{28FD91B1-F574-4C6A-8EC4-F011966D5605}" srcOrd="0" destOrd="0" presId="urn:microsoft.com/office/officeart/2005/8/layout/cycle5"/>
    <dgm:cxn modelId="{1D6B98BC-9580-4A0B-BF2D-6C292591FF7B}" type="presOf" srcId="{45E38717-C66E-4782-BFD0-8BF1678F2801}" destId="{B148F9D7-3D97-4842-A6E8-4B2F1F09446C}" srcOrd="0" destOrd="0" presId="urn:microsoft.com/office/officeart/2005/8/layout/cycle5"/>
    <dgm:cxn modelId="{9AA4E6AC-5260-4A17-A4E2-F4FEF31BFEB7}" type="presOf" srcId="{38264160-215E-4CC2-A295-C82C2E8F9226}" destId="{95351583-4823-48BD-B635-47F02C1C0D55}" srcOrd="0" destOrd="0" presId="urn:microsoft.com/office/officeart/2005/8/layout/cycle5"/>
    <dgm:cxn modelId="{BA7EDA29-FA4B-4712-9117-BF25772793D6}" type="presOf" srcId="{4FBCC87C-34BA-4B93-8512-FE5CBD5E8E95}" destId="{10045F60-D88E-40C3-B125-87CFC88AEE40}" srcOrd="0" destOrd="0" presId="urn:microsoft.com/office/officeart/2005/8/layout/cycle5"/>
    <dgm:cxn modelId="{C967D446-9130-4C3E-B0A2-4963D322C56E}" srcId="{38264160-215E-4CC2-A295-C82C2E8F9226}" destId="{45E38717-C66E-4782-BFD0-8BF1678F2801}" srcOrd="0" destOrd="0" parTransId="{496A41F1-1EB3-4E64-99B7-752137C1F3D1}" sibTransId="{9A22FAFD-BFA3-43E5-ADA4-60EDD1740A9E}"/>
    <dgm:cxn modelId="{42D70C23-43DC-46C9-B74B-9CCC13581B1E}" type="presOf" srcId="{0A16DB92-2B6E-4317-AAC1-D1704F4F568B}" destId="{4B3D1903-C02F-42AE-9B4D-B62D439F208E}" srcOrd="0" destOrd="0" presId="urn:microsoft.com/office/officeart/2005/8/layout/cycle5"/>
    <dgm:cxn modelId="{9007F79A-7774-486D-8C6E-7693FD1BC976}" type="presParOf" srcId="{95351583-4823-48BD-B635-47F02C1C0D55}" destId="{B148F9D7-3D97-4842-A6E8-4B2F1F09446C}" srcOrd="0" destOrd="0" presId="urn:microsoft.com/office/officeart/2005/8/layout/cycle5"/>
    <dgm:cxn modelId="{44D4EF33-56A7-4A0D-BB5C-5DDECD55ACD0}" type="presParOf" srcId="{95351583-4823-48BD-B635-47F02C1C0D55}" destId="{C04DF5F0-533D-46EE-BB11-B3982AF5FB2B}" srcOrd="1" destOrd="0" presId="urn:microsoft.com/office/officeart/2005/8/layout/cycle5"/>
    <dgm:cxn modelId="{04688A14-FBB0-4D8D-85B0-91B95DF9B9D4}" type="presParOf" srcId="{95351583-4823-48BD-B635-47F02C1C0D55}" destId="{28FD91B1-F574-4C6A-8EC4-F011966D5605}" srcOrd="2" destOrd="0" presId="urn:microsoft.com/office/officeart/2005/8/layout/cycle5"/>
    <dgm:cxn modelId="{7EDBFF7C-CBC5-4103-9287-74A3A4741E18}" type="presParOf" srcId="{95351583-4823-48BD-B635-47F02C1C0D55}" destId="{10045F60-D88E-40C3-B125-87CFC88AEE40}" srcOrd="3" destOrd="0" presId="urn:microsoft.com/office/officeart/2005/8/layout/cycle5"/>
    <dgm:cxn modelId="{AC74E525-E667-4F55-8348-1E09A2B1FC7A}" type="presParOf" srcId="{95351583-4823-48BD-B635-47F02C1C0D55}" destId="{ED5EBB43-9AD4-4217-88CB-B023A2994076}" srcOrd="4" destOrd="0" presId="urn:microsoft.com/office/officeart/2005/8/layout/cycle5"/>
    <dgm:cxn modelId="{BE3A9E3B-32E1-4DEB-9C57-B7480C44FE6A}" type="presParOf" srcId="{95351583-4823-48BD-B635-47F02C1C0D55}" destId="{CE009F6F-2874-47A7-97AD-BD9A1A3C5A40}" srcOrd="5" destOrd="0" presId="urn:microsoft.com/office/officeart/2005/8/layout/cycle5"/>
    <dgm:cxn modelId="{972863AF-4838-45E8-A2C5-0F024BDD9B80}" type="presParOf" srcId="{95351583-4823-48BD-B635-47F02C1C0D55}" destId="{2DE424AF-CB4C-493C-B08F-78125468BD5C}" srcOrd="6" destOrd="0" presId="urn:microsoft.com/office/officeart/2005/8/layout/cycle5"/>
    <dgm:cxn modelId="{C549E221-8332-429C-BE3A-2FCA5559116E}" type="presParOf" srcId="{95351583-4823-48BD-B635-47F02C1C0D55}" destId="{79F5DBA0-37A0-4E01-B59B-4D69F72C0E99}" srcOrd="7" destOrd="0" presId="urn:microsoft.com/office/officeart/2005/8/layout/cycle5"/>
    <dgm:cxn modelId="{23CBFF55-4C08-4DB8-AFB2-ED434420BD5A}" type="presParOf" srcId="{95351583-4823-48BD-B635-47F02C1C0D55}" destId="{0F496974-4B5C-43A0-BB19-29AC4EF61035}" srcOrd="8" destOrd="0" presId="urn:microsoft.com/office/officeart/2005/8/layout/cycle5"/>
    <dgm:cxn modelId="{867C1624-71BC-4C2F-B3B9-072B41A208AA}" type="presParOf" srcId="{95351583-4823-48BD-B635-47F02C1C0D55}" destId="{4B3D1903-C02F-42AE-9B4D-B62D439F208E}" srcOrd="9" destOrd="0" presId="urn:microsoft.com/office/officeart/2005/8/layout/cycle5"/>
    <dgm:cxn modelId="{6426644E-1CB1-4430-AA54-A18181D4EEAA}" type="presParOf" srcId="{95351583-4823-48BD-B635-47F02C1C0D55}" destId="{83A496EC-9046-410B-B850-E658C4AA212C}" srcOrd="10" destOrd="0" presId="urn:microsoft.com/office/officeart/2005/8/layout/cycle5"/>
    <dgm:cxn modelId="{B0DCCC9E-E66D-400F-BD7F-1AAE97151A7A}" type="presParOf" srcId="{95351583-4823-48BD-B635-47F02C1C0D55}" destId="{54AFF9C2-4B84-43FD-A514-2FADFC48A0A7}" srcOrd="11" destOrd="0" presId="urn:microsoft.com/office/officeart/2005/8/layout/cycle5"/>
    <dgm:cxn modelId="{0F0B8CEE-10DF-4DC6-9A5C-0129CB2CE9EB}" type="presParOf" srcId="{95351583-4823-48BD-B635-47F02C1C0D55}" destId="{284C8A3F-5E4E-4AEE-8DF1-9E6CE8DF5331}" srcOrd="12" destOrd="0" presId="urn:microsoft.com/office/officeart/2005/8/layout/cycle5"/>
    <dgm:cxn modelId="{003AE5D9-84A9-496F-8282-258A719C0B89}" type="presParOf" srcId="{95351583-4823-48BD-B635-47F02C1C0D55}" destId="{099CF34C-72B2-4AC3-B48F-59325D9283C4}" srcOrd="13" destOrd="0" presId="urn:microsoft.com/office/officeart/2005/8/layout/cycle5"/>
    <dgm:cxn modelId="{42549057-5CB6-4349-92E2-7ACE28243EBB}" type="presParOf" srcId="{95351583-4823-48BD-B635-47F02C1C0D55}" destId="{76B4C1BD-6E9F-4268-A964-1CDC2E42E605}"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9B65F1-6A3B-44F5-B4F3-89AD50A121D2}"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39E15808-3856-456F-8EEE-07F76172C731}">
      <dgm:prSet phldrT="[Text]"/>
      <dgm:spPr/>
      <dgm:t>
        <a:bodyPr/>
        <a:lstStyle/>
        <a:p>
          <a:r>
            <a:rPr lang="bn-BD" dirty="0" smtClean="0">
              <a:latin typeface="NikoshBAN" panose="02000000000000000000" pitchFamily="2" charset="0"/>
              <a:cs typeface="NikoshBAN" panose="02000000000000000000" pitchFamily="2" charset="0"/>
            </a:rPr>
            <a:t>উন্নত অবকাঠামো উপাদান </a:t>
          </a:r>
          <a:endParaRPr lang="en-US" dirty="0">
            <a:latin typeface="NikoshBAN" panose="02000000000000000000" pitchFamily="2" charset="0"/>
            <a:cs typeface="NikoshBAN" panose="02000000000000000000" pitchFamily="2" charset="0"/>
          </a:endParaRPr>
        </a:p>
      </dgm:t>
    </dgm:pt>
    <dgm:pt modelId="{9981262D-EF30-47BC-A1C9-2914847F67D2}" type="parTrans" cxnId="{CB408AFB-0761-4DD4-9936-8CFD71AA7F17}">
      <dgm:prSet/>
      <dgm:spPr/>
      <dgm:t>
        <a:bodyPr/>
        <a:lstStyle/>
        <a:p>
          <a:endParaRPr lang="en-US"/>
        </a:p>
      </dgm:t>
    </dgm:pt>
    <dgm:pt modelId="{95C0AA8D-1F85-4AC8-9415-FC1D47589A6A}" type="sibTrans" cxnId="{CB408AFB-0761-4DD4-9936-8CFD71AA7F17}">
      <dgm:prSet/>
      <dgm:spPr/>
      <dgm:t>
        <a:bodyPr/>
        <a:lstStyle/>
        <a:p>
          <a:endParaRPr lang="en-US"/>
        </a:p>
      </dgm:t>
    </dgm:pt>
    <dgm:pt modelId="{F46F2D3C-AB85-48B8-AF66-E95B54DBA09A}">
      <dgm:prSet phldrT="[Text]"/>
      <dgm:spPr/>
      <dgm:t>
        <a:bodyPr/>
        <a:lstStyle/>
        <a:p>
          <a:r>
            <a:rPr lang="bn-BD" dirty="0" smtClean="0">
              <a:latin typeface="NikoshBAN" panose="02000000000000000000" pitchFamily="2" charset="0"/>
              <a:cs typeface="NikoshBAN" panose="02000000000000000000" pitchFamily="2" charset="0"/>
            </a:rPr>
            <a:t>আর্থ-সামাজক স্থিতিশীলতা </a:t>
          </a:r>
          <a:endParaRPr lang="en-US" dirty="0">
            <a:latin typeface="NikoshBAN" panose="02000000000000000000" pitchFamily="2" charset="0"/>
            <a:cs typeface="NikoshBAN" panose="02000000000000000000" pitchFamily="2" charset="0"/>
          </a:endParaRPr>
        </a:p>
      </dgm:t>
    </dgm:pt>
    <dgm:pt modelId="{D41AE463-2736-4AD5-849E-DE939871CA09}" type="parTrans" cxnId="{DB6A633F-CFAC-44ED-BF39-C639CC5037C7}">
      <dgm:prSet/>
      <dgm:spPr/>
      <dgm:t>
        <a:bodyPr/>
        <a:lstStyle/>
        <a:p>
          <a:endParaRPr lang="en-US"/>
        </a:p>
      </dgm:t>
    </dgm:pt>
    <dgm:pt modelId="{090C1CFB-FFE0-4843-B698-72454FC0B896}" type="sibTrans" cxnId="{DB6A633F-CFAC-44ED-BF39-C639CC5037C7}">
      <dgm:prSet/>
      <dgm:spPr/>
      <dgm:t>
        <a:bodyPr/>
        <a:lstStyle/>
        <a:p>
          <a:endParaRPr lang="en-US"/>
        </a:p>
      </dgm:t>
    </dgm:pt>
    <dgm:pt modelId="{FF5F6FE5-3E25-4B0E-B7A3-7318B101B87C}">
      <dgm:prSet phldrT="[Text]"/>
      <dgm:spPr/>
      <dgm:t>
        <a:bodyPr/>
        <a:lstStyle/>
        <a:p>
          <a:r>
            <a:rPr lang="bn-BD" dirty="0" smtClean="0">
              <a:latin typeface="NikoshBAN" panose="02000000000000000000" pitchFamily="2" charset="0"/>
              <a:cs typeface="NikoshBAN" panose="02000000000000000000" pitchFamily="2" charset="0"/>
            </a:rPr>
            <a:t>পর্যাপ্ত পুঁজির প্রাপ্যতা </a:t>
          </a:r>
          <a:endParaRPr lang="en-US" dirty="0">
            <a:latin typeface="NikoshBAN" panose="02000000000000000000" pitchFamily="2" charset="0"/>
            <a:cs typeface="NikoshBAN" panose="02000000000000000000" pitchFamily="2" charset="0"/>
          </a:endParaRPr>
        </a:p>
      </dgm:t>
    </dgm:pt>
    <dgm:pt modelId="{B7F80CA7-8369-45F6-86A1-604AD7D51B4F}" type="parTrans" cxnId="{F32E6031-3B33-4BA8-A9EE-F031BB1BB1E9}">
      <dgm:prSet/>
      <dgm:spPr/>
      <dgm:t>
        <a:bodyPr/>
        <a:lstStyle/>
        <a:p>
          <a:endParaRPr lang="en-US"/>
        </a:p>
      </dgm:t>
    </dgm:pt>
    <dgm:pt modelId="{06FED2D1-A877-4466-B700-7FCC404AB856}" type="sibTrans" cxnId="{F32E6031-3B33-4BA8-A9EE-F031BB1BB1E9}">
      <dgm:prSet/>
      <dgm:spPr/>
      <dgm:t>
        <a:bodyPr/>
        <a:lstStyle/>
        <a:p>
          <a:endParaRPr lang="en-US"/>
        </a:p>
      </dgm:t>
    </dgm:pt>
    <dgm:pt modelId="{7B5FBCF4-49EC-40EC-B5A4-954C4A20F6FA}">
      <dgm:prSet phldrT="[Text]"/>
      <dgm:spPr/>
      <dgm:t>
        <a:bodyPr/>
        <a:lstStyle/>
        <a:p>
          <a:r>
            <a:rPr lang="bn-BD" dirty="0" smtClean="0">
              <a:latin typeface="NikoshBAN" panose="02000000000000000000" pitchFamily="2" charset="0"/>
              <a:cs typeface="NikoshBAN" panose="02000000000000000000" pitchFamily="2" charset="0"/>
            </a:rPr>
            <a:t>সরকারি পৃষ্ঠাপোষকতা </a:t>
          </a:r>
          <a:endParaRPr lang="en-US" dirty="0">
            <a:latin typeface="NikoshBAN" panose="02000000000000000000" pitchFamily="2" charset="0"/>
            <a:cs typeface="NikoshBAN" panose="02000000000000000000" pitchFamily="2" charset="0"/>
          </a:endParaRPr>
        </a:p>
      </dgm:t>
    </dgm:pt>
    <dgm:pt modelId="{081D1240-6B55-4D14-92A9-F78E616E0FCC}" type="parTrans" cxnId="{75FF9EDF-D8BC-4664-9360-94EBB4F23E8E}">
      <dgm:prSet/>
      <dgm:spPr/>
      <dgm:t>
        <a:bodyPr/>
        <a:lstStyle/>
        <a:p>
          <a:endParaRPr lang="en-US"/>
        </a:p>
      </dgm:t>
    </dgm:pt>
    <dgm:pt modelId="{DEFCE5E6-6BB0-4687-8DED-DA4C74F6FB51}" type="sibTrans" cxnId="{75FF9EDF-D8BC-4664-9360-94EBB4F23E8E}">
      <dgm:prSet/>
      <dgm:spPr/>
      <dgm:t>
        <a:bodyPr/>
        <a:lstStyle/>
        <a:p>
          <a:endParaRPr lang="en-US"/>
        </a:p>
      </dgm:t>
    </dgm:pt>
    <dgm:pt modelId="{FB7E9338-2224-4E70-B4F7-9CE71C009258}">
      <dgm:prSet phldrT="[Text]"/>
      <dgm:spPr/>
      <dgm:t>
        <a:bodyPr/>
        <a:lstStyle/>
        <a:p>
          <a:r>
            <a:rPr lang="bn-BD" dirty="0" smtClean="0">
              <a:latin typeface="NikoshBAN" panose="02000000000000000000" pitchFamily="2" charset="0"/>
              <a:cs typeface="NikoshBAN" panose="02000000000000000000" pitchFamily="2" charset="0"/>
            </a:rPr>
            <a:t>অনুকূল আইন-শৃঙ্খলা পরিস্থিতি </a:t>
          </a:r>
          <a:endParaRPr lang="en-US" dirty="0">
            <a:latin typeface="NikoshBAN" panose="02000000000000000000" pitchFamily="2" charset="0"/>
            <a:cs typeface="NikoshBAN" panose="02000000000000000000" pitchFamily="2" charset="0"/>
          </a:endParaRPr>
        </a:p>
      </dgm:t>
    </dgm:pt>
    <dgm:pt modelId="{633D83B4-FE91-4F2C-ABF0-AA465856969A}" type="parTrans" cxnId="{4816F64F-98B8-45CD-A165-2F03CA0885D2}">
      <dgm:prSet/>
      <dgm:spPr/>
      <dgm:t>
        <a:bodyPr/>
        <a:lstStyle/>
        <a:p>
          <a:endParaRPr lang="en-US"/>
        </a:p>
      </dgm:t>
    </dgm:pt>
    <dgm:pt modelId="{BE6E0FCD-E7DF-4BBF-8B70-912046D2AF87}" type="sibTrans" cxnId="{4816F64F-98B8-45CD-A165-2F03CA0885D2}">
      <dgm:prSet/>
      <dgm:spPr/>
      <dgm:t>
        <a:bodyPr/>
        <a:lstStyle/>
        <a:p>
          <a:endParaRPr lang="en-US"/>
        </a:p>
      </dgm:t>
    </dgm:pt>
    <dgm:pt modelId="{6C096C07-D73C-4818-9294-CF982AEB8DFB}">
      <dgm:prSet phldrT="[Text]"/>
      <dgm:spPr/>
      <dgm:t>
        <a:bodyPr/>
        <a:lstStyle/>
        <a:p>
          <a:r>
            <a:rPr lang="bn-BD" dirty="0" smtClean="0">
              <a:latin typeface="NikoshBAN" panose="02000000000000000000" pitchFamily="2" charset="0"/>
              <a:cs typeface="NikoshBAN" panose="02000000000000000000" pitchFamily="2" charset="0"/>
            </a:rPr>
            <a:t>প্রশিক্ষণের সুযোগ </a:t>
          </a:r>
          <a:endParaRPr lang="en-US" dirty="0">
            <a:latin typeface="NikoshBAN" panose="02000000000000000000" pitchFamily="2" charset="0"/>
            <a:cs typeface="NikoshBAN" panose="02000000000000000000" pitchFamily="2" charset="0"/>
          </a:endParaRPr>
        </a:p>
      </dgm:t>
    </dgm:pt>
    <dgm:pt modelId="{2CED8A39-C7D7-41DE-9D86-FDE72D0D9878}" type="parTrans" cxnId="{ACE341BF-FFF5-4DC9-B79A-6EA28B931A12}">
      <dgm:prSet/>
      <dgm:spPr/>
      <dgm:t>
        <a:bodyPr/>
        <a:lstStyle/>
        <a:p>
          <a:endParaRPr lang="en-US"/>
        </a:p>
      </dgm:t>
    </dgm:pt>
    <dgm:pt modelId="{D96C46F2-5042-4F8C-B565-F9F3E8EA8E56}" type="sibTrans" cxnId="{ACE341BF-FFF5-4DC9-B79A-6EA28B931A12}">
      <dgm:prSet/>
      <dgm:spPr/>
      <dgm:t>
        <a:bodyPr/>
        <a:lstStyle/>
        <a:p>
          <a:endParaRPr lang="en-US"/>
        </a:p>
      </dgm:t>
    </dgm:pt>
    <dgm:pt modelId="{FF2B1526-0103-45E5-A60E-4FCD6568D42D}" type="pres">
      <dgm:prSet presAssocID="{2C9B65F1-6A3B-44F5-B4F3-89AD50A121D2}" presName="diagram" presStyleCnt="0">
        <dgm:presLayoutVars>
          <dgm:chPref val="1"/>
          <dgm:dir/>
          <dgm:animOne val="branch"/>
          <dgm:animLvl val="lvl"/>
          <dgm:resizeHandles/>
        </dgm:presLayoutVars>
      </dgm:prSet>
      <dgm:spPr/>
      <dgm:t>
        <a:bodyPr/>
        <a:lstStyle/>
        <a:p>
          <a:endParaRPr lang="en-US"/>
        </a:p>
      </dgm:t>
    </dgm:pt>
    <dgm:pt modelId="{0B5CEF86-7B23-4006-B89D-11EB08855152}" type="pres">
      <dgm:prSet presAssocID="{39E15808-3856-456F-8EEE-07F76172C731}" presName="root" presStyleCnt="0"/>
      <dgm:spPr/>
    </dgm:pt>
    <dgm:pt modelId="{2546FD93-15C5-496F-9414-D19C1E4F1D6E}" type="pres">
      <dgm:prSet presAssocID="{39E15808-3856-456F-8EEE-07F76172C731}" presName="rootComposite" presStyleCnt="0"/>
      <dgm:spPr/>
    </dgm:pt>
    <dgm:pt modelId="{C0C65FA6-AC4C-4D83-B427-D5052BB08D29}" type="pres">
      <dgm:prSet presAssocID="{39E15808-3856-456F-8EEE-07F76172C731}" presName="rootText" presStyleLbl="node1" presStyleIdx="0" presStyleCnt="2"/>
      <dgm:spPr/>
      <dgm:t>
        <a:bodyPr/>
        <a:lstStyle/>
        <a:p>
          <a:endParaRPr lang="en-US"/>
        </a:p>
      </dgm:t>
    </dgm:pt>
    <dgm:pt modelId="{A1D4C22F-25CD-489A-ABF5-F1E23E9B4FCF}" type="pres">
      <dgm:prSet presAssocID="{39E15808-3856-456F-8EEE-07F76172C731}" presName="rootConnector" presStyleLbl="node1" presStyleIdx="0" presStyleCnt="2"/>
      <dgm:spPr/>
      <dgm:t>
        <a:bodyPr/>
        <a:lstStyle/>
        <a:p>
          <a:endParaRPr lang="en-US"/>
        </a:p>
      </dgm:t>
    </dgm:pt>
    <dgm:pt modelId="{C686F692-A7C7-4EF3-BDE6-A967979C7A31}" type="pres">
      <dgm:prSet presAssocID="{39E15808-3856-456F-8EEE-07F76172C731}" presName="childShape" presStyleCnt="0"/>
      <dgm:spPr/>
    </dgm:pt>
    <dgm:pt modelId="{AE327888-B864-49FD-A5D2-02A25B55FAD5}" type="pres">
      <dgm:prSet presAssocID="{D41AE463-2736-4AD5-849E-DE939871CA09}" presName="Name13" presStyleLbl="parChTrans1D2" presStyleIdx="0" presStyleCnt="4"/>
      <dgm:spPr/>
      <dgm:t>
        <a:bodyPr/>
        <a:lstStyle/>
        <a:p>
          <a:endParaRPr lang="en-US"/>
        </a:p>
      </dgm:t>
    </dgm:pt>
    <dgm:pt modelId="{1F1BE7FD-60D4-4635-85CB-11CBA64F3E08}" type="pres">
      <dgm:prSet presAssocID="{F46F2D3C-AB85-48B8-AF66-E95B54DBA09A}" presName="childText" presStyleLbl="bgAcc1" presStyleIdx="0" presStyleCnt="4">
        <dgm:presLayoutVars>
          <dgm:bulletEnabled val="1"/>
        </dgm:presLayoutVars>
      </dgm:prSet>
      <dgm:spPr/>
      <dgm:t>
        <a:bodyPr/>
        <a:lstStyle/>
        <a:p>
          <a:endParaRPr lang="en-US"/>
        </a:p>
      </dgm:t>
    </dgm:pt>
    <dgm:pt modelId="{0A5E7D1F-9AAC-444D-A970-1C25E3F99E6A}" type="pres">
      <dgm:prSet presAssocID="{B7F80CA7-8369-45F6-86A1-604AD7D51B4F}" presName="Name13" presStyleLbl="parChTrans1D2" presStyleIdx="1" presStyleCnt="4"/>
      <dgm:spPr/>
      <dgm:t>
        <a:bodyPr/>
        <a:lstStyle/>
        <a:p>
          <a:endParaRPr lang="en-US"/>
        </a:p>
      </dgm:t>
    </dgm:pt>
    <dgm:pt modelId="{28368AE3-1580-46A7-9E04-9D44088B11FB}" type="pres">
      <dgm:prSet presAssocID="{FF5F6FE5-3E25-4B0E-B7A3-7318B101B87C}" presName="childText" presStyleLbl="bgAcc1" presStyleIdx="1" presStyleCnt="4">
        <dgm:presLayoutVars>
          <dgm:bulletEnabled val="1"/>
        </dgm:presLayoutVars>
      </dgm:prSet>
      <dgm:spPr/>
      <dgm:t>
        <a:bodyPr/>
        <a:lstStyle/>
        <a:p>
          <a:endParaRPr lang="en-US"/>
        </a:p>
      </dgm:t>
    </dgm:pt>
    <dgm:pt modelId="{2CEE0A05-AA35-4974-A698-A1FAE5C638B3}" type="pres">
      <dgm:prSet presAssocID="{7B5FBCF4-49EC-40EC-B5A4-954C4A20F6FA}" presName="root" presStyleCnt="0"/>
      <dgm:spPr/>
    </dgm:pt>
    <dgm:pt modelId="{F1DD89C2-4050-41B9-A460-0DA13F61E83D}" type="pres">
      <dgm:prSet presAssocID="{7B5FBCF4-49EC-40EC-B5A4-954C4A20F6FA}" presName="rootComposite" presStyleCnt="0"/>
      <dgm:spPr/>
    </dgm:pt>
    <dgm:pt modelId="{5EBA17DF-C329-463F-BE9F-76E4DF30245C}" type="pres">
      <dgm:prSet presAssocID="{7B5FBCF4-49EC-40EC-B5A4-954C4A20F6FA}" presName="rootText" presStyleLbl="node1" presStyleIdx="1" presStyleCnt="2"/>
      <dgm:spPr/>
      <dgm:t>
        <a:bodyPr/>
        <a:lstStyle/>
        <a:p>
          <a:endParaRPr lang="en-US"/>
        </a:p>
      </dgm:t>
    </dgm:pt>
    <dgm:pt modelId="{A08B2110-84FE-463C-A557-CAC153F80236}" type="pres">
      <dgm:prSet presAssocID="{7B5FBCF4-49EC-40EC-B5A4-954C4A20F6FA}" presName="rootConnector" presStyleLbl="node1" presStyleIdx="1" presStyleCnt="2"/>
      <dgm:spPr/>
      <dgm:t>
        <a:bodyPr/>
        <a:lstStyle/>
        <a:p>
          <a:endParaRPr lang="en-US"/>
        </a:p>
      </dgm:t>
    </dgm:pt>
    <dgm:pt modelId="{3E49A026-E33B-4FC4-B715-26011060B62E}" type="pres">
      <dgm:prSet presAssocID="{7B5FBCF4-49EC-40EC-B5A4-954C4A20F6FA}" presName="childShape" presStyleCnt="0"/>
      <dgm:spPr/>
    </dgm:pt>
    <dgm:pt modelId="{32160CC8-5A8B-4AB0-9841-F23F49ADCFF6}" type="pres">
      <dgm:prSet presAssocID="{633D83B4-FE91-4F2C-ABF0-AA465856969A}" presName="Name13" presStyleLbl="parChTrans1D2" presStyleIdx="2" presStyleCnt="4"/>
      <dgm:spPr/>
      <dgm:t>
        <a:bodyPr/>
        <a:lstStyle/>
        <a:p>
          <a:endParaRPr lang="en-US"/>
        </a:p>
      </dgm:t>
    </dgm:pt>
    <dgm:pt modelId="{974E27D6-8CB2-487A-9E9F-67A1F09F6DA9}" type="pres">
      <dgm:prSet presAssocID="{FB7E9338-2224-4E70-B4F7-9CE71C009258}" presName="childText" presStyleLbl="bgAcc1" presStyleIdx="2" presStyleCnt="4">
        <dgm:presLayoutVars>
          <dgm:bulletEnabled val="1"/>
        </dgm:presLayoutVars>
      </dgm:prSet>
      <dgm:spPr/>
      <dgm:t>
        <a:bodyPr/>
        <a:lstStyle/>
        <a:p>
          <a:endParaRPr lang="en-US"/>
        </a:p>
      </dgm:t>
    </dgm:pt>
    <dgm:pt modelId="{8C2EFDFC-5BDC-43B6-AC61-0B01122AD055}" type="pres">
      <dgm:prSet presAssocID="{2CED8A39-C7D7-41DE-9D86-FDE72D0D9878}" presName="Name13" presStyleLbl="parChTrans1D2" presStyleIdx="3" presStyleCnt="4"/>
      <dgm:spPr/>
      <dgm:t>
        <a:bodyPr/>
        <a:lstStyle/>
        <a:p>
          <a:endParaRPr lang="en-US"/>
        </a:p>
      </dgm:t>
    </dgm:pt>
    <dgm:pt modelId="{51F0BB09-1419-4928-919D-3158D5110C8C}" type="pres">
      <dgm:prSet presAssocID="{6C096C07-D73C-4818-9294-CF982AEB8DFB}" presName="childText" presStyleLbl="bgAcc1" presStyleIdx="3" presStyleCnt="4">
        <dgm:presLayoutVars>
          <dgm:bulletEnabled val="1"/>
        </dgm:presLayoutVars>
      </dgm:prSet>
      <dgm:spPr/>
      <dgm:t>
        <a:bodyPr/>
        <a:lstStyle/>
        <a:p>
          <a:endParaRPr lang="en-US"/>
        </a:p>
      </dgm:t>
    </dgm:pt>
  </dgm:ptLst>
  <dgm:cxnLst>
    <dgm:cxn modelId="{4816F64F-98B8-45CD-A165-2F03CA0885D2}" srcId="{7B5FBCF4-49EC-40EC-B5A4-954C4A20F6FA}" destId="{FB7E9338-2224-4E70-B4F7-9CE71C009258}" srcOrd="0" destOrd="0" parTransId="{633D83B4-FE91-4F2C-ABF0-AA465856969A}" sibTransId="{BE6E0FCD-E7DF-4BBF-8B70-912046D2AF87}"/>
    <dgm:cxn modelId="{401DA8E0-85D5-4E1A-853A-135B2BB7B5DA}" type="presOf" srcId="{2C9B65F1-6A3B-44F5-B4F3-89AD50A121D2}" destId="{FF2B1526-0103-45E5-A60E-4FCD6568D42D}" srcOrd="0" destOrd="0" presId="urn:microsoft.com/office/officeart/2005/8/layout/hierarchy3"/>
    <dgm:cxn modelId="{26EBCF2E-B777-4EC8-96C1-3A31D5B37665}" type="presOf" srcId="{2CED8A39-C7D7-41DE-9D86-FDE72D0D9878}" destId="{8C2EFDFC-5BDC-43B6-AC61-0B01122AD055}" srcOrd="0" destOrd="0" presId="urn:microsoft.com/office/officeart/2005/8/layout/hierarchy3"/>
    <dgm:cxn modelId="{B58A10D0-50B7-4E14-89D3-356B3B969FD5}" type="presOf" srcId="{7B5FBCF4-49EC-40EC-B5A4-954C4A20F6FA}" destId="{5EBA17DF-C329-463F-BE9F-76E4DF30245C}" srcOrd="0" destOrd="0" presId="urn:microsoft.com/office/officeart/2005/8/layout/hierarchy3"/>
    <dgm:cxn modelId="{E6DF8847-A14F-4E82-93CF-34A2339BBD5D}" type="presOf" srcId="{FB7E9338-2224-4E70-B4F7-9CE71C009258}" destId="{974E27D6-8CB2-487A-9E9F-67A1F09F6DA9}" srcOrd="0" destOrd="0" presId="urn:microsoft.com/office/officeart/2005/8/layout/hierarchy3"/>
    <dgm:cxn modelId="{5E3121D0-F703-4183-A8CD-CD47A596160A}" type="presOf" srcId="{39E15808-3856-456F-8EEE-07F76172C731}" destId="{A1D4C22F-25CD-489A-ABF5-F1E23E9B4FCF}" srcOrd="1" destOrd="0" presId="urn:microsoft.com/office/officeart/2005/8/layout/hierarchy3"/>
    <dgm:cxn modelId="{6F6DA26D-9D24-4F7B-87EB-D536520FEAEF}" type="presOf" srcId="{39E15808-3856-456F-8EEE-07F76172C731}" destId="{C0C65FA6-AC4C-4D83-B427-D5052BB08D29}" srcOrd="0" destOrd="0" presId="urn:microsoft.com/office/officeart/2005/8/layout/hierarchy3"/>
    <dgm:cxn modelId="{1F14734B-C979-443B-BF50-57CF5B4EB6D0}" type="presOf" srcId="{7B5FBCF4-49EC-40EC-B5A4-954C4A20F6FA}" destId="{A08B2110-84FE-463C-A557-CAC153F80236}" srcOrd="1" destOrd="0" presId="urn:microsoft.com/office/officeart/2005/8/layout/hierarchy3"/>
    <dgm:cxn modelId="{ACE341BF-FFF5-4DC9-B79A-6EA28B931A12}" srcId="{7B5FBCF4-49EC-40EC-B5A4-954C4A20F6FA}" destId="{6C096C07-D73C-4818-9294-CF982AEB8DFB}" srcOrd="1" destOrd="0" parTransId="{2CED8A39-C7D7-41DE-9D86-FDE72D0D9878}" sibTransId="{D96C46F2-5042-4F8C-B565-F9F3E8EA8E56}"/>
    <dgm:cxn modelId="{CB408AFB-0761-4DD4-9936-8CFD71AA7F17}" srcId="{2C9B65F1-6A3B-44F5-B4F3-89AD50A121D2}" destId="{39E15808-3856-456F-8EEE-07F76172C731}" srcOrd="0" destOrd="0" parTransId="{9981262D-EF30-47BC-A1C9-2914847F67D2}" sibTransId="{95C0AA8D-1F85-4AC8-9415-FC1D47589A6A}"/>
    <dgm:cxn modelId="{DFF1CEB8-78C3-45A6-A83E-A26EB20ACBB5}" type="presOf" srcId="{FF5F6FE5-3E25-4B0E-B7A3-7318B101B87C}" destId="{28368AE3-1580-46A7-9E04-9D44088B11FB}" srcOrd="0" destOrd="0" presId="urn:microsoft.com/office/officeart/2005/8/layout/hierarchy3"/>
    <dgm:cxn modelId="{2ED6A831-E01E-43A3-AD9E-3478D64D2034}" type="presOf" srcId="{B7F80CA7-8369-45F6-86A1-604AD7D51B4F}" destId="{0A5E7D1F-9AAC-444D-A970-1C25E3F99E6A}" srcOrd="0" destOrd="0" presId="urn:microsoft.com/office/officeart/2005/8/layout/hierarchy3"/>
    <dgm:cxn modelId="{F32E6031-3B33-4BA8-A9EE-F031BB1BB1E9}" srcId="{39E15808-3856-456F-8EEE-07F76172C731}" destId="{FF5F6FE5-3E25-4B0E-B7A3-7318B101B87C}" srcOrd="1" destOrd="0" parTransId="{B7F80CA7-8369-45F6-86A1-604AD7D51B4F}" sibTransId="{06FED2D1-A877-4466-B700-7FCC404AB856}"/>
    <dgm:cxn modelId="{75FF9EDF-D8BC-4664-9360-94EBB4F23E8E}" srcId="{2C9B65F1-6A3B-44F5-B4F3-89AD50A121D2}" destId="{7B5FBCF4-49EC-40EC-B5A4-954C4A20F6FA}" srcOrd="1" destOrd="0" parTransId="{081D1240-6B55-4D14-92A9-F78E616E0FCC}" sibTransId="{DEFCE5E6-6BB0-4687-8DED-DA4C74F6FB51}"/>
    <dgm:cxn modelId="{BDA71F27-BC43-45BE-ACFB-4B0C2D2BC552}" type="presOf" srcId="{D41AE463-2736-4AD5-849E-DE939871CA09}" destId="{AE327888-B864-49FD-A5D2-02A25B55FAD5}" srcOrd="0" destOrd="0" presId="urn:microsoft.com/office/officeart/2005/8/layout/hierarchy3"/>
    <dgm:cxn modelId="{87F8498F-28EF-450C-AE61-2C171C3FD72F}" type="presOf" srcId="{633D83B4-FE91-4F2C-ABF0-AA465856969A}" destId="{32160CC8-5A8B-4AB0-9841-F23F49ADCFF6}" srcOrd="0" destOrd="0" presId="urn:microsoft.com/office/officeart/2005/8/layout/hierarchy3"/>
    <dgm:cxn modelId="{FA558E5A-05BE-42A8-B443-C6D6A0187B8C}" type="presOf" srcId="{F46F2D3C-AB85-48B8-AF66-E95B54DBA09A}" destId="{1F1BE7FD-60D4-4635-85CB-11CBA64F3E08}" srcOrd="0" destOrd="0" presId="urn:microsoft.com/office/officeart/2005/8/layout/hierarchy3"/>
    <dgm:cxn modelId="{DB6A633F-CFAC-44ED-BF39-C639CC5037C7}" srcId="{39E15808-3856-456F-8EEE-07F76172C731}" destId="{F46F2D3C-AB85-48B8-AF66-E95B54DBA09A}" srcOrd="0" destOrd="0" parTransId="{D41AE463-2736-4AD5-849E-DE939871CA09}" sibTransId="{090C1CFB-FFE0-4843-B698-72454FC0B896}"/>
    <dgm:cxn modelId="{3ABD1F71-7596-4ABC-AE1A-542572546B98}" type="presOf" srcId="{6C096C07-D73C-4818-9294-CF982AEB8DFB}" destId="{51F0BB09-1419-4928-919D-3158D5110C8C}" srcOrd="0" destOrd="0" presId="urn:microsoft.com/office/officeart/2005/8/layout/hierarchy3"/>
    <dgm:cxn modelId="{3C2256AA-1BB4-4A9E-AE22-C4CB92FF2231}" type="presParOf" srcId="{FF2B1526-0103-45E5-A60E-4FCD6568D42D}" destId="{0B5CEF86-7B23-4006-B89D-11EB08855152}" srcOrd="0" destOrd="0" presId="urn:microsoft.com/office/officeart/2005/8/layout/hierarchy3"/>
    <dgm:cxn modelId="{BB9DC923-DEE0-4BA5-AD96-666F37256BF7}" type="presParOf" srcId="{0B5CEF86-7B23-4006-B89D-11EB08855152}" destId="{2546FD93-15C5-496F-9414-D19C1E4F1D6E}" srcOrd="0" destOrd="0" presId="urn:microsoft.com/office/officeart/2005/8/layout/hierarchy3"/>
    <dgm:cxn modelId="{AE30C59A-F367-4C28-87F0-533D0FC4C0EE}" type="presParOf" srcId="{2546FD93-15C5-496F-9414-D19C1E4F1D6E}" destId="{C0C65FA6-AC4C-4D83-B427-D5052BB08D29}" srcOrd="0" destOrd="0" presId="urn:microsoft.com/office/officeart/2005/8/layout/hierarchy3"/>
    <dgm:cxn modelId="{52BDE68C-0A35-4400-92B5-1D1881414930}" type="presParOf" srcId="{2546FD93-15C5-496F-9414-D19C1E4F1D6E}" destId="{A1D4C22F-25CD-489A-ABF5-F1E23E9B4FCF}" srcOrd="1" destOrd="0" presId="urn:microsoft.com/office/officeart/2005/8/layout/hierarchy3"/>
    <dgm:cxn modelId="{A4E99077-7C6E-44B5-AD18-53B8AC41E31A}" type="presParOf" srcId="{0B5CEF86-7B23-4006-B89D-11EB08855152}" destId="{C686F692-A7C7-4EF3-BDE6-A967979C7A31}" srcOrd="1" destOrd="0" presId="urn:microsoft.com/office/officeart/2005/8/layout/hierarchy3"/>
    <dgm:cxn modelId="{9FF73955-59E8-4C0C-9E86-01B9BCCB76D4}" type="presParOf" srcId="{C686F692-A7C7-4EF3-BDE6-A967979C7A31}" destId="{AE327888-B864-49FD-A5D2-02A25B55FAD5}" srcOrd="0" destOrd="0" presId="urn:microsoft.com/office/officeart/2005/8/layout/hierarchy3"/>
    <dgm:cxn modelId="{A4145470-2804-487D-BFAF-19E9BAD0371A}" type="presParOf" srcId="{C686F692-A7C7-4EF3-BDE6-A967979C7A31}" destId="{1F1BE7FD-60D4-4635-85CB-11CBA64F3E08}" srcOrd="1" destOrd="0" presId="urn:microsoft.com/office/officeart/2005/8/layout/hierarchy3"/>
    <dgm:cxn modelId="{0C3FD39B-B2D7-4A8B-8857-F7025D375156}" type="presParOf" srcId="{C686F692-A7C7-4EF3-BDE6-A967979C7A31}" destId="{0A5E7D1F-9AAC-444D-A970-1C25E3F99E6A}" srcOrd="2" destOrd="0" presId="urn:microsoft.com/office/officeart/2005/8/layout/hierarchy3"/>
    <dgm:cxn modelId="{A8C105C3-7091-4401-AFC5-736E6549367D}" type="presParOf" srcId="{C686F692-A7C7-4EF3-BDE6-A967979C7A31}" destId="{28368AE3-1580-46A7-9E04-9D44088B11FB}" srcOrd="3" destOrd="0" presId="urn:microsoft.com/office/officeart/2005/8/layout/hierarchy3"/>
    <dgm:cxn modelId="{34E9922E-9E75-4706-ABDD-D9A94AB29889}" type="presParOf" srcId="{FF2B1526-0103-45E5-A60E-4FCD6568D42D}" destId="{2CEE0A05-AA35-4974-A698-A1FAE5C638B3}" srcOrd="1" destOrd="0" presId="urn:microsoft.com/office/officeart/2005/8/layout/hierarchy3"/>
    <dgm:cxn modelId="{4818722E-A550-4161-9544-B0A5C442B8F4}" type="presParOf" srcId="{2CEE0A05-AA35-4974-A698-A1FAE5C638B3}" destId="{F1DD89C2-4050-41B9-A460-0DA13F61E83D}" srcOrd="0" destOrd="0" presId="urn:microsoft.com/office/officeart/2005/8/layout/hierarchy3"/>
    <dgm:cxn modelId="{C7867716-A6BB-49F6-A22E-23000C25F6F4}" type="presParOf" srcId="{F1DD89C2-4050-41B9-A460-0DA13F61E83D}" destId="{5EBA17DF-C329-463F-BE9F-76E4DF30245C}" srcOrd="0" destOrd="0" presId="urn:microsoft.com/office/officeart/2005/8/layout/hierarchy3"/>
    <dgm:cxn modelId="{6A24D9EC-BE62-432A-935F-3882316AD6D1}" type="presParOf" srcId="{F1DD89C2-4050-41B9-A460-0DA13F61E83D}" destId="{A08B2110-84FE-463C-A557-CAC153F80236}" srcOrd="1" destOrd="0" presId="urn:microsoft.com/office/officeart/2005/8/layout/hierarchy3"/>
    <dgm:cxn modelId="{A6796B2F-E62C-41B9-9AE3-8FF0D8DB0012}" type="presParOf" srcId="{2CEE0A05-AA35-4974-A698-A1FAE5C638B3}" destId="{3E49A026-E33B-4FC4-B715-26011060B62E}" srcOrd="1" destOrd="0" presId="urn:microsoft.com/office/officeart/2005/8/layout/hierarchy3"/>
    <dgm:cxn modelId="{424E0EC9-9BCD-49AC-879D-A54E05A4DF81}" type="presParOf" srcId="{3E49A026-E33B-4FC4-B715-26011060B62E}" destId="{32160CC8-5A8B-4AB0-9841-F23F49ADCFF6}" srcOrd="0" destOrd="0" presId="urn:microsoft.com/office/officeart/2005/8/layout/hierarchy3"/>
    <dgm:cxn modelId="{A36AF00D-EE9E-4E06-92B8-72F1C1C6D24A}" type="presParOf" srcId="{3E49A026-E33B-4FC4-B715-26011060B62E}" destId="{974E27D6-8CB2-487A-9E9F-67A1F09F6DA9}" srcOrd="1" destOrd="0" presId="urn:microsoft.com/office/officeart/2005/8/layout/hierarchy3"/>
    <dgm:cxn modelId="{60F11839-918C-45A8-B15B-7943CB6512CF}" type="presParOf" srcId="{3E49A026-E33B-4FC4-B715-26011060B62E}" destId="{8C2EFDFC-5BDC-43B6-AC61-0B01122AD055}" srcOrd="2" destOrd="0" presId="urn:microsoft.com/office/officeart/2005/8/layout/hierarchy3"/>
    <dgm:cxn modelId="{CDD11D57-8328-44E0-959D-84B7B300A2A0}" type="presParOf" srcId="{3E49A026-E33B-4FC4-B715-26011060B62E}" destId="{51F0BB09-1419-4928-919D-3158D5110C8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1F48E-FB16-401D-9FDB-A8326531FD6E}">
      <dsp:nvSpPr>
        <dsp:cNvPr id="0" name=""/>
        <dsp:cNvSpPr/>
      </dsp:nvSpPr>
      <dsp:spPr>
        <a:xfrm>
          <a:off x="2983360" y="245586"/>
          <a:ext cx="3173730" cy="3173730"/>
        </a:xfrm>
        <a:prstGeom prst="pie">
          <a:avLst>
            <a:gd name="adj1" fmla="val 16200000"/>
            <a:gd name="adj2" fmla="val 1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bn-BD" sz="2300" kern="1200" dirty="0" smtClean="0">
              <a:latin typeface="NikoshBAN" panose="02000000000000000000" pitchFamily="2" charset="0"/>
              <a:cs typeface="NikoshBAN" panose="02000000000000000000" pitchFamily="2" charset="0"/>
            </a:rPr>
            <a:t>কৃষি খাত</a:t>
          </a:r>
        </a:p>
        <a:p>
          <a:pPr lvl="0" algn="ctr" defTabSz="1022350">
            <a:lnSpc>
              <a:spcPct val="90000"/>
            </a:lnSpc>
            <a:spcBef>
              <a:spcPct val="0"/>
            </a:spcBef>
            <a:spcAft>
              <a:spcPct val="35000"/>
            </a:spcAft>
          </a:pPr>
          <a:r>
            <a:rPr lang="bn-BD" sz="2300" kern="1200" dirty="0" smtClean="0">
              <a:latin typeface="NikoshBAN" panose="02000000000000000000" pitchFamily="2" charset="0"/>
              <a:cs typeface="NikoshBAN" panose="02000000000000000000" pitchFamily="2" charset="0"/>
            </a:rPr>
            <a:t>২০% </a:t>
          </a:r>
          <a:endParaRPr lang="en-US" sz="2300" kern="1200" dirty="0">
            <a:latin typeface="NikoshBAN" panose="02000000000000000000" pitchFamily="2" charset="0"/>
            <a:cs typeface="NikoshBAN" panose="02000000000000000000" pitchFamily="2" charset="0"/>
          </a:endParaRPr>
        </a:p>
      </dsp:txBody>
      <dsp:txXfrm>
        <a:off x="4655991" y="918114"/>
        <a:ext cx="1133475" cy="944562"/>
      </dsp:txXfrm>
    </dsp:sp>
    <dsp:sp modelId="{F0CF30C9-91CD-4599-B840-E5CA62FD10BA}">
      <dsp:nvSpPr>
        <dsp:cNvPr id="0" name=""/>
        <dsp:cNvSpPr/>
      </dsp:nvSpPr>
      <dsp:spPr>
        <a:xfrm>
          <a:off x="2917996" y="358933"/>
          <a:ext cx="3173730" cy="3173730"/>
        </a:xfrm>
        <a:prstGeom prst="pie">
          <a:avLst>
            <a:gd name="adj1" fmla="val 1800000"/>
            <a:gd name="adj2" fmla="val 90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bn-BD" sz="2300" kern="1200" dirty="0" smtClean="0">
              <a:latin typeface="NikoshBAN" panose="02000000000000000000" pitchFamily="2" charset="0"/>
              <a:cs typeface="NikoshBAN" panose="02000000000000000000" pitchFamily="2" charset="0"/>
            </a:rPr>
            <a:t>শিল্প খাত</a:t>
          </a:r>
        </a:p>
        <a:p>
          <a:pPr lvl="0" algn="ctr" defTabSz="1022350">
            <a:lnSpc>
              <a:spcPct val="90000"/>
            </a:lnSpc>
            <a:spcBef>
              <a:spcPct val="0"/>
            </a:spcBef>
            <a:spcAft>
              <a:spcPct val="35000"/>
            </a:spcAft>
          </a:pPr>
          <a:r>
            <a:rPr lang="bn-BD" sz="2300" kern="1200" dirty="0" smtClean="0">
              <a:latin typeface="NikoshBAN" panose="02000000000000000000" pitchFamily="2" charset="0"/>
              <a:cs typeface="NikoshBAN" panose="02000000000000000000" pitchFamily="2" charset="0"/>
            </a:rPr>
            <a:t>৩০% </a:t>
          </a:r>
          <a:endParaRPr lang="en-US" sz="2300" kern="1200" dirty="0">
            <a:latin typeface="NikoshBAN" panose="02000000000000000000" pitchFamily="2" charset="0"/>
            <a:cs typeface="NikoshBAN" panose="02000000000000000000" pitchFamily="2" charset="0"/>
          </a:endParaRPr>
        </a:p>
      </dsp:txBody>
      <dsp:txXfrm>
        <a:off x="3673646" y="2418080"/>
        <a:ext cx="1700212" cy="831215"/>
      </dsp:txXfrm>
    </dsp:sp>
    <dsp:sp modelId="{B391705C-040C-43F7-9E38-D689DE01B3F2}">
      <dsp:nvSpPr>
        <dsp:cNvPr id="0" name=""/>
        <dsp:cNvSpPr/>
      </dsp:nvSpPr>
      <dsp:spPr>
        <a:xfrm>
          <a:off x="2758309" y="245586"/>
          <a:ext cx="3362376" cy="3173730"/>
        </a:xfrm>
        <a:prstGeom prst="pie">
          <a:avLst>
            <a:gd name="adj1" fmla="val 90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bn-BD" sz="2300" kern="1200" dirty="0" smtClean="0">
              <a:latin typeface="NikoshBAN" panose="02000000000000000000" pitchFamily="2" charset="0"/>
              <a:cs typeface="NikoshBAN" panose="02000000000000000000" pitchFamily="2" charset="0"/>
            </a:rPr>
            <a:t>সেবা খাত ৫০%</a:t>
          </a:r>
          <a:endParaRPr lang="en-US" sz="2300" kern="1200" dirty="0">
            <a:latin typeface="NikoshBAN" panose="02000000000000000000" pitchFamily="2" charset="0"/>
            <a:cs typeface="NikoshBAN" panose="02000000000000000000" pitchFamily="2" charset="0"/>
          </a:endParaRPr>
        </a:p>
      </dsp:txBody>
      <dsp:txXfrm>
        <a:off x="3147784" y="918114"/>
        <a:ext cx="1200848" cy="944562"/>
      </dsp:txXfrm>
    </dsp:sp>
    <dsp:sp modelId="{490E95D4-AEB1-4CCD-9D89-7508F94F646B}">
      <dsp:nvSpPr>
        <dsp:cNvPr id="0" name=""/>
        <dsp:cNvSpPr/>
      </dsp:nvSpPr>
      <dsp:spPr>
        <a:xfrm>
          <a:off x="2787153" y="49117"/>
          <a:ext cx="3566668" cy="356666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B82985-88C0-4548-A141-2C7C007BF283}">
      <dsp:nvSpPr>
        <dsp:cNvPr id="0" name=""/>
        <dsp:cNvSpPr/>
      </dsp:nvSpPr>
      <dsp:spPr>
        <a:xfrm>
          <a:off x="2721527" y="162264"/>
          <a:ext cx="3566668" cy="356666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628174-6E99-40C9-9C14-1DB1A9EAF523}">
      <dsp:nvSpPr>
        <dsp:cNvPr id="0" name=""/>
        <dsp:cNvSpPr/>
      </dsp:nvSpPr>
      <dsp:spPr>
        <a:xfrm>
          <a:off x="2654832" y="49117"/>
          <a:ext cx="3566668" cy="356666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1443B-DB87-4A26-B2D8-411585A7CF4E}">
      <dsp:nvSpPr>
        <dsp:cNvPr id="0" name=""/>
        <dsp:cNvSpPr/>
      </dsp:nvSpPr>
      <dsp:spPr>
        <a:xfrm>
          <a:off x="2265160" y="0"/>
          <a:ext cx="3778250" cy="3778250"/>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B4894E-9D48-44B6-8138-50925C4DD3EE}">
      <dsp:nvSpPr>
        <dsp:cNvPr id="0" name=""/>
        <dsp:cNvSpPr/>
      </dsp:nvSpPr>
      <dsp:spPr>
        <a:xfrm>
          <a:off x="4154285" y="379854"/>
          <a:ext cx="2455862" cy="894382"/>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সেবা খাত ৫১.২৬%</a:t>
          </a:r>
          <a:endParaRPr lang="en-US" sz="2800" kern="1200" dirty="0">
            <a:latin typeface="NikoshBAN" panose="02000000000000000000" pitchFamily="2" charset="0"/>
            <a:cs typeface="NikoshBAN" panose="02000000000000000000" pitchFamily="2" charset="0"/>
          </a:endParaRPr>
        </a:p>
      </dsp:txBody>
      <dsp:txXfrm>
        <a:off x="4197945" y="423514"/>
        <a:ext cx="2368542" cy="807062"/>
      </dsp:txXfrm>
    </dsp:sp>
    <dsp:sp modelId="{AACFE66D-6758-43AD-B337-E70CC923572E}">
      <dsp:nvSpPr>
        <dsp:cNvPr id="0" name=""/>
        <dsp:cNvSpPr/>
      </dsp:nvSpPr>
      <dsp:spPr>
        <a:xfrm>
          <a:off x="4114193" y="1386034"/>
          <a:ext cx="2536046" cy="894382"/>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শিল্প খাত ৩৫.১৪%</a:t>
          </a:r>
          <a:endParaRPr lang="en-US" sz="2800" kern="1200" dirty="0">
            <a:latin typeface="NikoshBAN" panose="02000000000000000000" pitchFamily="2" charset="0"/>
            <a:cs typeface="NikoshBAN" panose="02000000000000000000" pitchFamily="2" charset="0"/>
          </a:endParaRPr>
        </a:p>
      </dsp:txBody>
      <dsp:txXfrm>
        <a:off x="4157853" y="1429694"/>
        <a:ext cx="2448726" cy="807062"/>
      </dsp:txXfrm>
    </dsp:sp>
    <dsp:sp modelId="{54C3A7F4-911A-48E3-9608-97AF00BBCCA9}">
      <dsp:nvSpPr>
        <dsp:cNvPr id="0" name=""/>
        <dsp:cNvSpPr/>
      </dsp:nvSpPr>
      <dsp:spPr>
        <a:xfrm>
          <a:off x="4154285" y="2392215"/>
          <a:ext cx="2455862" cy="894382"/>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কৃষি খাত ১৩.৬০% </a:t>
          </a:r>
          <a:endParaRPr lang="en-US" sz="2800" kern="1200" dirty="0">
            <a:latin typeface="NikoshBAN" panose="02000000000000000000" pitchFamily="2" charset="0"/>
            <a:cs typeface="NikoshBAN" panose="02000000000000000000" pitchFamily="2" charset="0"/>
          </a:endParaRPr>
        </a:p>
      </dsp:txBody>
      <dsp:txXfrm>
        <a:off x="4197945" y="2435875"/>
        <a:ext cx="2368542" cy="8070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8F9D7-3D97-4842-A6E8-4B2F1F09446C}">
      <dsp:nvSpPr>
        <dsp:cNvPr id="0" name=""/>
        <dsp:cNvSpPr/>
      </dsp:nvSpPr>
      <dsp:spPr>
        <a:xfrm>
          <a:off x="3224450" y="-153979"/>
          <a:ext cx="2470710" cy="102930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সম্পদের সঠিক </a:t>
          </a:r>
        </a:p>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ব্যবহার </a:t>
          </a:r>
          <a:endParaRPr lang="en-US" sz="2800" kern="1200" dirty="0">
            <a:latin typeface="NikoshBAN" panose="02000000000000000000" pitchFamily="2" charset="0"/>
            <a:cs typeface="NikoshBAN" panose="02000000000000000000" pitchFamily="2" charset="0"/>
          </a:endParaRPr>
        </a:p>
      </dsp:txBody>
      <dsp:txXfrm>
        <a:off x="3274696" y="-103733"/>
        <a:ext cx="2370218" cy="928812"/>
      </dsp:txXfrm>
    </dsp:sp>
    <dsp:sp modelId="{28FD91B1-F574-4C6A-8EC4-F011966D5605}">
      <dsp:nvSpPr>
        <dsp:cNvPr id="0" name=""/>
        <dsp:cNvSpPr/>
      </dsp:nvSpPr>
      <dsp:spPr>
        <a:xfrm>
          <a:off x="2713787" y="360672"/>
          <a:ext cx="3492035" cy="3492035"/>
        </a:xfrm>
        <a:custGeom>
          <a:avLst/>
          <a:gdLst/>
          <a:ahLst/>
          <a:cxnLst/>
          <a:rect l="0" t="0" r="0" b="0"/>
          <a:pathLst>
            <a:path>
              <a:moveTo>
                <a:pt x="2993034" y="523918"/>
              </a:moveTo>
              <a:arcTo wR="1746017" hR="1746017" stAng="18934693" swAng="9796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0045F60-D88E-40C3-B125-87CFC88AEE40}">
      <dsp:nvSpPr>
        <dsp:cNvPr id="0" name=""/>
        <dsp:cNvSpPr/>
      </dsp:nvSpPr>
      <dsp:spPr>
        <a:xfrm>
          <a:off x="4901899" y="932839"/>
          <a:ext cx="2436933" cy="126860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জাতীয় উৎপাদন ও আয় বৃদ্ধি </a:t>
          </a:r>
          <a:endParaRPr lang="en-US" sz="2800" kern="1200" dirty="0">
            <a:latin typeface="NikoshBAN" panose="02000000000000000000" pitchFamily="2" charset="0"/>
            <a:cs typeface="NikoshBAN" panose="02000000000000000000" pitchFamily="2" charset="0"/>
          </a:endParaRPr>
        </a:p>
      </dsp:txBody>
      <dsp:txXfrm>
        <a:off x="4963827" y="994767"/>
        <a:ext cx="2313077" cy="1144748"/>
      </dsp:txXfrm>
    </dsp:sp>
    <dsp:sp modelId="{CE009F6F-2874-47A7-97AD-BD9A1A3C5A40}">
      <dsp:nvSpPr>
        <dsp:cNvPr id="0" name=""/>
        <dsp:cNvSpPr/>
      </dsp:nvSpPr>
      <dsp:spPr>
        <a:xfrm>
          <a:off x="3269974" y="1735659"/>
          <a:ext cx="3492035" cy="3492035"/>
        </a:xfrm>
        <a:custGeom>
          <a:avLst/>
          <a:gdLst/>
          <a:ahLst/>
          <a:cxnLst/>
          <a:rect l="0" t="0" r="0" b="0"/>
          <a:pathLst>
            <a:path>
              <a:moveTo>
                <a:pt x="3023595" y="555903"/>
              </a:moveTo>
              <a:arcTo wR="1746017" hR="1746017" stAng="19021795" swAng="760903"/>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DE424AF-CB4C-493C-B08F-78125468BD5C}">
      <dsp:nvSpPr>
        <dsp:cNvPr id="0" name=""/>
        <dsp:cNvSpPr/>
      </dsp:nvSpPr>
      <dsp:spPr>
        <a:xfrm>
          <a:off x="4989385" y="2713519"/>
          <a:ext cx="2571972" cy="130346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নতুন নতুন কর্মসংস্থান</a:t>
          </a:r>
        </a:p>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সৃষ্টি </a:t>
          </a:r>
          <a:endParaRPr lang="en-US" sz="2800" kern="1200" dirty="0">
            <a:latin typeface="NikoshBAN" panose="02000000000000000000" pitchFamily="2" charset="0"/>
            <a:cs typeface="NikoshBAN" panose="02000000000000000000" pitchFamily="2" charset="0"/>
          </a:endParaRPr>
        </a:p>
      </dsp:txBody>
      <dsp:txXfrm>
        <a:off x="5053015" y="2777149"/>
        <a:ext cx="2444712" cy="1176204"/>
      </dsp:txXfrm>
    </dsp:sp>
    <dsp:sp modelId="{0F496974-4B5C-43A0-BB19-29AC4EF61035}">
      <dsp:nvSpPr>
        <dsp:cNvPr id="0" name=""/>
        <dsp:cNvSpPr/>
      </dsp:nvSpPr>
      <dsp:spPr>
        <a:xfrm>
          <a:off x="4281700" y="586195"/>
          <a:ext cx="3492035" cy="3492035"/>
        </a:xfrm>
        <a:custGeom>
          <a:avLst/>
          <a:gdLst/>
          <a:ahLst/>
          <a:cxnLst/>
          <a:rect l="0" t="0" r="0" b="0"/>
          <a:pathLst>
            <a:path>
              <a:moveTo>
                <a:pt x="1124227" y="3377567"/>
              </a:moveTo>
              <a:arcTo wR="1746017" hR="1746017" stAng="6651723" swAng="1033048"/>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3D1903-C02F-42AE-9B4D-B62D439F208E}">
      <dsp:nvSpPr>
        <dsp:cNvPr id="0" name=""/>
        <dsp:cNvSpPr/>
      </dsp:nvSpPr>
      <dsp:spPr>
        <a:xfrm>
          <a:off x="2084585" y="2532059"/>
          <a:ext cx="2736376" cy="145461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bn-BD" sz="3700" kern="1200" dirty="0" smtClean="0">
              <a:latin typeface="NikoshBAN" panose="02000000000000000000" pitchFamily="2" charset="0"/>
              <a:cs typeface="NikoshBAN" panose="02000000000000000000" pitchFamily="2" charset="0"/>
            </a:rPr>
            <a:t>দক্ষ মানবসম্পদ সৃষ্টি </a:t>
          </a:r>
          <a:endParaRPr lang="en-US" sz="3700" kern="1200" dirty="0">
            <a:latin typeface="NikoshBAN" panose="02000000000000000000" pitchFamily="2" charset="0"/>
            <a:cs typeface="NikoshBAN" panose="02000000000000000000" pitchFamily="2" charset="0"/>
          </a:endParaRPr>
        </a:p>
      </dsp:txBody>
      <dsp:txXfrm>
        <a:off x="2155593" y="2603067"/>
        <a:ext cx="2594360" cy="1312596"/>
      </dsp:txXfrm>
    </dsp:sp>
    <dsp:sp modelId="{54AFF9C2-4B84-43FD-A514-2FADFC48A0A7}">
      <dsp:nvSpPr>
        <dsp:cNvPr id="0" name=""/>
        <dsp:cNvSpPr/>
      </dsp:nvSpPr>
      <dsp:spPr>
        <a:xfrm>
          <a:off x="2443852" y="-481893"/>
          <a:ext cx="3492035" cy="3492035"/>
        </a:xfrm>
        <a:custGeom>
          <a:avLst/>
          <a:gdLst/>
          <a:ahLst/>
          <a:cxnLst/>
          <a:rect l="0" t="0" r="0" b="0"/>
          <a:pathLst>
            <a:path>
              <a:moveTo>
                <a:pt x="484745" y="2953398"/>
              </a:moveTo>
              <a:arcTo wR="1746017" hR="1746017" stAng="8175035" swAng="509433"/>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84C8A3F-5E4E-4AEE-8DF1-9E6CE8DF5331}">
      <dsp:nvSpPr>
        <dsp:cNvPr id="0" name=""/>
        <dsp:cNvSpPr/>
      </dsp:nvSpPr>
      <dsp:spPr>
        <a:xfrm>
          <a:off x="1576566" y="933551"/>
          <a:ext cx="2445354" cy="126717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পরনির্ভরশীলতা দূরীকরণ </a:t>
          </a:r>
          <a:endParaRPr lang="en-US" sz="3200" kern="1200" dirty="0">
            <a:latin typeface="NikoshBAN" panose="02000000000000000000" pitchFamily="2" charset="0"/>
            <a:cs typeface="NikoshBAN" panose="02000000000000000000" pitchFamily="2" charset="0"/>
          </a:endParaRPr>
        </a:p>
      </dsp:txBody>
      <dsp:txXfrm>
        <a:off x="1638425" y="995410"/>
        <a:ext cx="2321636" cy="1143461"/>
      </dsp:txXfrm>
    </dsp:sp>
    <dsp:sp modelId="{76B4C1BD-6E9F-4268-A964-1CDC2E42E605}">
      <dsp:nvSpPr>
        <dsp:cNvPr id="0" name=""/>
        <dsp:cNvSpPr/>
      </dsp:nvSpPr>
      <dsp:spPr>
        <a:xfrm>
          <a:off x="2713787" y="360672"/>
          <a:ext cx="3492035" cy="3492035"/>
        </a:xfrm>
        <a:custGeom>
          <a:avLst/>
          <a:gdLst/>
          <a:ahLst/>
          <a:cxnLst/>
          <a:rect l="0" t="0" r="0" b="0"/>
          <a:pathLst>
            <a:path>
              <a:moveTo>
                <a:pt x="464164" y="560509"/>
              </a:moveTo>
              <a:arcTo wR="1746017" hR="1746017" stAng="13365832" swAng="9909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65FA6-AC4C-4D83-B427-D5052BB08D29}">
      <dsp:nvSpPr>
        <dsp:cNvPr id="0" name=""/>
        <dsp:cNvSpPr/>
      </dsp:nvSpPr>
      <dsp:spPr>
        <a:xfrm>
          <a:off x="1778835" y="1619"/>
          <a:ext cx="2381212" cy="119060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উন্নত অবকাঠামো উপাদান </a:t>
          </a:r>
          <a:endParaRPr lang="en-US" sz="3200" kern="1200" dirty="0">
            <a:latin typeface="NikoshBAN" panose="02000000000000000000" pitchFamily="2" charset="0"/>
            <a:cs typeface="NikoshBAN" panose="02000000000000000000" pitchFamily="2" charset="0"/>
          </a:endParaRPr>
        </a:p>
      </dsp:txBody>
      <dsp:txXfrm>
        <a:off x="1813707" y="36491"/>
        <a:ext cx="2311468" cy="1120862"/>
      </dsp:txXfrm>
    </dsp:sp>
    <dsp:sp modelId="{AE327888-B864-49FD-A5D2-02A25B55FAD5}">
      <dsp:nvSpPr>
        <dsp:cNvPr id="0" name=""/>
        <dsp:cNvSpPr/>
      </dsp:nvSpPr>
      <dsp:spPr>
        <a:xfrm>
          <a:off x="2016956" y="1192226"/>
          <a:ext cx="238121" cy="892954"/>
        </a:xfrm>
        <a:custGeom>
          <a:avLst/>
          <a:gdLst/>
          <a:ahLst/>
          <a:cxnLst/>
          <a:rect l="0" t="0" r="0" b="0"/>
          <a:pathLst>
            <a:path>
              <a:moveTo>
                <a:pt x="0" y="0"/>
              </a:moveTo>
              <a:lnTo>
                <a:pt x="0" y="892954"/>
              </a:lnTo>
              <a:lnTo>
                <a:pt x="238121" y="89295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1BE7FD-60D4-4635-85CB-11CBA64F3E08}">
      <dsp:nvSpPr>
        <dsp:cNvPr id="0" name=""/>
        <dsp:cNvSpPr/>
      </dsp:nvSpPr>
      <dsp:spPr>
        <a:xfrm>
          <a:off x="2255078" y="1489877"/>
          <a:ext cx="1904970" cy="119060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bn-BD" sz="2700" kern="1200" dirty="0" smtClean="0">
              <a:latin typeface="NikoshBAN" panose="02000000000000000000" pitchFamily="2" charset="0"/>
              <a:cs typeface="NikoshBAN" panose="02000000000000000000" pitchFamily="2" charset="0"/>
            </a:rPr>
            <a:t>আর্থ-সামাজক স্থিতিশীলতা </a:t>
          </a:r>
          <a:endParaRPr lang="en-US" sz="2700" kern="1200" dirty="0">
            <a:latin typeface="NikoshBAN" panose="02000000000000000000" pitchFamily="2" charset="0"/>
            <a:cs typeface="NikoshBAN" panose="02000000000000000000" pitchFamily="2" charset="0"/>
          </a:endParaRPr>
        </a:p>
      </dsp:txBody>
      <dsp:txXfrm>
        <a:off x="2289950" y="1524749"/>
        <a:ext cx="1835226" cy="1120862"/>
      </dsp:txXfrm>
    </dsp:sp>
    <dsp:sp modelId="{0A5E7D1F-9AAC-444D-A970-1C25E3F99E6A}">
      <dsp:nvSpPr>
        <dsp:cNvPr id="0" name=""/>
        <dsp:cNvSpPr/>
      </dsp:nvSpPr>
      <dsp:spPr>
        <a:xfrm>
          <a:off x="2016956" y="1192226"/>
          <a:ext cx="238121" cy="2381212"/>
        </a:xfrm>
        <a:custGeom>
          <a:avLst/>
          <a:gdLst/>
          <a:ahLst/>
          <a:cxnLst/>
          <a:rect l="0" t="0" r="0" b="0"/>
          <a:pathLst>
            <a:path>
              <a:moveTo>
                <a:pt x="0" y="0"/>
              </a:moveTo>
              <a:lnTo>
                <a:pt x="0" y="2381212"/>
              </a:lnTo>
              <a:lnTo>
                <a:pt x="238121" y="238121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368AE3-1580-46A7-9E04-9D44088B11FB}">
      <dsp:nvSpPr>
        <dsp:cNvPr id="0" name=""/>
        <dsp:cNvSpPr/>
      </dsp:nvSpPr>
      <dsp:spPr>
        <a:xfrm>
          <a:off x="2255078" y="2978135"/>
          <a:ext cx="1904970" cy="119060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bn-BD" sz="2700" kern="1200" dirty="0" smtClean="0">
              <a:latin typeface="NikoshBAN" panose="02000000000000000000" pitchFamily="2" charset="0"/>
              <a:cs typeface="NikoshBAN" panose="02000000000000000000" pitchFamily="2" charset="0"/>
            </a:rPr>
            <a:t>পর্যাপ্ত পুঁজির প্রাপ্যতা </a:t>
          </a:r>
          <a:endParaRPr lang="en-US" sz="2700" kern="1200" dirty="0">
            <a:latin typeface="NikoshBAN" panose="02000000000000000000" pitchFamily="2" charset="0"/>
            <a:cs typeface="NikoshBAN" panose="02000000000000000000" pitchFamily="2" charset="0"/>
          </a:endParaRPr>
        </a:p>
      </dsp:txBody>
      <dsp:txXfrm>
        <a:off x="2289950" y="3013007"/>
        <a:ext cx="1835226" cy="1120862"/>
      </dsp:txXfrm>
    </dsp:sp>
    <dsp:sp modelId="{5EBA17DF-C329-463F-BE9F-76E4DF30245C}">
      <dsp:nvSpPr>
        <dsp:cNvPr id="0" name=""/>
        <dsp:cNvSpPr/>
      </dsp:nvSpPr>
      <dsp:spPr>
        <a:xfrm>
          <a:off x="4755351" y="1619"/>
          <a:ext cx="2381212" cy="119060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সরকারি পৃষ্ঠাপোষকতা </a:t>
          </a:r>
          <a:endParaRPr lang="en-US" sz="3200" kern="1200" dirty="0">
            <a:latin typeface="NikoshBAN" panose="02000000000000000000" pitchFamily="2" charset="0"/>
            <a:cs typeface="NikoshBAN" panose="02000000000000000000" pitchFamily="2" charset="0"/>
          </a:endParaRPr>
        </a:p>
      </dsp:txBody>
      <dsp:txXfrm>
        <a:off x="4790223" y="36491"/>
        <a:ext cx="2311468" cy="1120862"/>
      </dsp:txXfrm>
    </dsp:sp>
    <dsp:sp modelId="{32160CC8-5A8B-4AB0-9841-F23F49ADCFF6}">
      <dsp:nvSpPr>
        <dsp:cNvPr id="0" name=""/>
        <dsp:cNvSpPr/>
      </dsp:nvSpPr>
      <dsp:spPr>
        <a:xfrm>
          <a:off x="4993472" y="1192226"/>
          <a:ext cx="238121" cy="892954"/>
        </a:xfrm>
        <a:custGeom>
          <a:avLst/>
          <a:gdLst/>
          <a:ahLst/>
          <a:cxnLst/>
          <a:rect l="0" t="0" r="0" b="0"/>
          <a:pathLst>
            <a:path>
              <a:moveTo>
                <a:pt x="0" y="0"/>
              </a:moveTo>
              <a:lnTo>
                <a:pt x="0" y="892954"/>
              </a:lnTo>
              <a:lnTo>
                <a:pt x="238121" y="89295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4E27D6-8CB2-487A-9E9F-67A1F09F6DA9}">
      <dsp:nvSpPr>
        <dsp:cNvPr id="0" name=""/>
        <dsp:cNvSpPr/>
      </dsp:nvSpPr>
      <dsp:spPr>
        <a:xfrm>
          <a:off x="5231594" y="1489877"/>
          <a:ext cx="1904970" cy="119060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bn-BD" sz="2700" kern="1200" dirty="0" smtClean="0">
              <a:latin typeface="NikoshBAN" panose="02000000000000000000" pitchFamily="2" charset="0"/>
              <a:cs typeface="NikoshBAN" panose="02000000000000000000" pitchFamily="2" charset="0"/>
            </a:rPr>
            <a:t>অনুকূল আইন-শৃঙ্খলা পরিস্থিতি </a:t>
          </a:r>
          <a:endParaRPr lang="en-US" sz="2700" kern="1200" dirty="0">
            <a:latin typeface="NikoshBAN" panose="02000000000000000000" pitchFamily="2" charset="0"/>
            <a:cs typeface="NikoshBAN" panose="02000000000000000000" pitchFamily="2" charset="0"/>
          </a:endParaRPr>
        </a:p>
      </dsp:txBody>
      <dsp:txXfrm>
        <a:off x="5266466" y="1524749"/>
        <a:ext cx="1835226" cy="1120862"/>
      </dsp:txXfrm>
    </dsp:sp>
    <dsp:sp modelId="{8C2EFDFC-5BDC-43B6-AC61-0B01122AD055}">
      <dsp:nvSpPr>
        <dsp:cNvPr id="0" name=""/>
        <dsp:cNvSpPr/>
      </dsp:nvSpPr>
      <dsp:spPr>
        <a:xfrm>
          <a:off x="4993472" y="1192226"/>
          <a:ext cx="238121" cy="2381212"/>
        </a:xfrm>
        <a:custGeom>
          <a:avLst/>
          <a:gdLst/>
          <a:ahLst/>
          <a:cxnLst/>
          <a:rect l="0" t="0" r="0" b="0"/>
          <a:pathLst>
            <a:path>
              <a:moveTo>
                <a:pt x="0" y="0"/>
              </a:moveTo>
              <a:lnTo>
                <a:pt x="0" y="2381212"/>
              </a:lnTo>
              <a:lnTo>
                <a:pt x="238121" y="238121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F0BB09-1419-4928-919D-3158D5110C8C}">
      <dsp:nvSpPr>
        <dsp:cNvPr id="0" name=""/>
        <dsp:cNvSpPr/>
      </dsp:nvSpPr>
      <dsp:spPr>
        <a:xfrm>
          <a:off x="5231594" y="2978135"/>
          <a:ext cx="1904970" cy="119060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bn-BD" sz="2700" kern="1200" dirty="0" smtClean="0">
              <a:latin typeface="NikoshBAN" panose="02000000000000000000" pitchFamily="2" charset="0"/>
              <a:cs typeface="NikoshBAN" panose="02000000000000000000" pitchFamily="2" charset="0"/>
            </a:rPr>
            <a:t>প্রশিক্ষণের সুযোগ </a:t>
          </a:r>
          <a:endParaRPr lang="en-US" sz="2700" kern="1200" dirty="0">
            <a:latin typeface="NikoshBAN" panose="02000000000000000000" pitchFamily="2" charset="0"/>
            <a:cs typeface="NikoshBAN" panose="02000000000000000000" pitchFamily="2" charset="0"/>
          </a:endParaRPr>
        </a:p>
      </dsp:txBody>
      <dsp:txXfrm>
        <a:off x="5266466" y="3013007"/>
        <a:ext cx="1835226" cy="1120862"/>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295499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399679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5CA32-9AA4-4D90-BEA2-0D5D9DBE487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7907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0F3729-0738-487B-B70A-E063AF7165C7}"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782331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0F3729-0738-487B-B70A-E063AF7165C7}"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5CA32-9AA4-4D90-BEA2-0D5D9DBE487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306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0F3729-0738-487B-B70A-E063AF7165C7}"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308718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2814588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1540071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2794713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F3729-0738-487B-B70A-E063AF7165C7}"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160316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0F3729-0738-487B-B70A-E063AF7165C7}"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209426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0F3729-0738-487B-B70A-E063AF7165C7}"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10738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0F3729-0738-487B-B70A-E063AF7165C7}"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292076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F3729-0738-487B-B70A-E063AF7165C7}"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365529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F3729-0738-487B-B70A-E063AF7165C7}"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330307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F3729-0738-487B-B70A-E063AF7165C7}"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5CA32-9AA4-4D90-BEA2-0D5D9DBE4871}" type="slidenum">
              <a:rPr lang="en-US" smtClean="0"/>
              <a:t>‹#›</a:t>
            </a:fld>
            <a:endParaRPr lang="en-US"/>
          </a:p>
        </p:txBody>
      </p:sp>
    </p:spTree>
    <p:extLst>
      <p:ext uri="{BB962C8B-B14F-4D97-AF65-F5344CB8AC3E}">
        <p14:creationId xmlns:p14="http://schemas.microsoft.com/office/powerpoint/2010/main" val="201176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0F3729-0738-487B-B70A-E063AF7165C7}" type="datetimeFigureOut">
              <a:rPr lang="en-US" smtClean="0"/>
              <a:t>3/21/2020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5CA32-9AA4-4D90-BEA2-0D5D9DBE4871}" type="slidenum">
              <a:rPr lang="en-US" smtClean="0"/>
              <a:t>‹#›</a:t>
            </a:fld>
            <a:endParaRPr lang="en-US"/>
          </a:p>
        </p:txBody>
      </p:sp>
    </p:spTree>
    <p:extLst>
      <p:ext uri="{BB962C8B-B14F-4D97-AF65-F5344CB8AC3E}">
        <p14:creationId xmlns:p14="http://schemas.microsoft.com/office/powerpoint/2010/main" val="2740308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rifbdfinance07@gmail.com"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fif"/></Relationships>
</file>

<file path=ppt/slides/_rels/slide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1288"/>
          </a:xfrm>
          <a:pattFill prst="pct5">
            <a:fgClr>
              <a:schemeClr val="accent1"/>
            </a:fgClr>
            <a:bgClr>
              <a:schemeClr val="bg1"/>
            </a:bgClr>
          </a:pattFill>
        </p:spPr>
        <p:txBody>
          <a:bodyPr>
            <a:normAutofit/>
          </a:bodyPr>
          <a:lstStyle/>
          <a:p>
            <a:pPr algn="ctr"/>
            <a:r>
              <a:rPr lang="en-US" sz="5400" dirty="0" err="1" smtClean="0">
                <a:latin typeface="NikoshBAN" panose="02000000000000000000" pitchFamily="2" charset="0"/>
                <a:cs typeface="NikoshBAN" panose="02000000000000000000" pitchFamily="2" charset="0"/>
              </a:rPr>
              <a:t>সবাইকে</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শুভেচ্ছা</a:t>
            </a:r>
            <a:r>
              <a:rPr lang="en-US" sz="5400" dirty="0" smtClean="0">
                <a:latin typeface="NikoshBAN" panose="02000000000000000000" pitchFamily="2" charset="0"/>
                <a:cs typeface="NikoshBAN" panose="02000000000000000000" pitchFamily="2" charset="0"/>
              </a:rPr>
              <a:t> ও </a:t>
            </a:r>
            <a:r>
              <a:rPr lang="en-US" sz="5400" dirty="0" err="1" smtClean="0">
                <a:latin typeface="NikoshBAN" panose="02000000000000000000" pitchFamily="2" charset="0"/>
                <a:cs typeface="NikoshBAN" panose="02000000000000000000" pitchFamily="2" charset="0"/>
              </a:rPr>
              <a:t>স্বাগতম</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15787" y="1905802"/>
            <a:ext cx="4829315" cy="3476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26610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896682"/>
          </a:xfrm>
          <a:pattFill prst="pct60">
            <a:fgClr>
              <a:schemeClr val="accent1"/>
            </a:fgClr>
            <a:bgClr>
              <a:schemeClr val="bg1"/>
            </a:bgClr>
          </a:pattFill>
        </p:spPr>
        <p:txBody>
          <a:bodyPr>
            <a:normAutofit/>
          </a:bodyPr>
          <a:lstStyle/>
          <a:p>
            <a:r>
              <a:rPr lang="bn-BD" sz="4400" dirty="0" smtClean="0">
                <a:latin typeface="NikoshBAN" panose="02000000000000000000" pitchFamily="2" charset="0"/>
                <a:cs typeface="NikoshBAN" panose="02000000000000000000" pitchFamily="2" charset="0"/>
              </a:rPr>
              <a:t>আর্থ-সামাজিক উন্নয়নে ব্যবসায় উদ্যোগের গুরুত্বঃ </a:t>
            </a:r>
            <a:endParaRPr lang="en-US" sz="4400"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9003386"/>
              </p:ext>
            </p:extLst>
          </p:nvPr>
        </p:nvGraphicFramePr>
        <p:xfrm>
          <a:off x="2589213" y="1819275"/>
          <a:ext cx="8915400" cy="4092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1444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3416" y="807819"/>
            <a:ext cx="3117532" cy="2127886"/>
          </a:xfrm>
          <a:prstGeom prst="rect">
            <a:avLst/>
          </a:prstGeom>
          <a:ln w="88900" cap="sq" cmpd="thickThin">
            <a:solidFill>
              <a:srgbClr val="000000"/>
            </a:solidFill>
            <a:prstDash val="solid"/>
            <a:miter lim="800000"/>
          </a:ln>
          <a:effectLst>
            <a:innerShdw blurRad="76200">
              <a:srgbClr val="000000"/>
            </a:innerShdw>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2675" y="807819"/>
            <a:ext cx="4011980" cy="2127886"/>
          </a:xfrm>
          <a:prstGeom prst="rect">
            <a:avLst/>
          </a:prstGeom>
          <a:ln w="88900" cap="sq" cmpd="thickThin">
            <a:solidFill>
              <a:srgbClr val="000000"/>
            </a:solidFill>
            <a:prstDash val="solid"/>
            <a:miter lim="800000"/>
          </a:ln>
          <a:effectLst>
            <a:innerShdw blurRad="76200">
              <a:srgbClr val="000000"/>
            </a:innerShdw>
          </a:effectLst>
        </p:spPr>
      </p:pic>
      <p:sp>
        <p:nvSpPr>
          <p:cNvPr id="9" name="TextBox 8"/>
          <p:cNvSpPr txBox="1"/>
          <p:nvPr/>
        </p:nvSpPr>
        <p:spPr>
          <a:xfrm>
            <a:off x="4273617" y="3513221"/>
            <a:ext cx="6333423"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ব্যবসায় উদ্যোগ গড়ে উঠার অনুকূল পরিবেশ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290856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heel(1)">
                                      <p:cBhvr>
                                        <p:cTn id="4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9679"/>
          </a:xfrm>
          <a:pattFill prst="pct30">
            <a:fgClr>
              <a:schemeClr val="accent1"/>
            </a:fgClr>
            <a:bgClr>
              <a:schemeClr val="bg1"/>
            </a:bgClr>
          </a:pattFill>
        </p:spPr>
        <p:txBody>
          <a:bodyPr>
            <a:normAutofit/>
          </a:bodyPr>
          <a:lstStyle/>
          <a:p>
            <a:r>
              <a:rPr lang="bn-BD" sz="4400" dirty="0" smtClean="0">
                <a:latin typeface="NikoshBAN" panose="02000000000000000000" pitchFamily="2" charset="0"/>
                <a:cs typeface="NikoshBAN" panose="02000000000000000000" pitchFamily="2" charset="0"/>
              </a:rPr>
              <a:t>ব্যবসায় উদ্যোগ গড়ে উঠার অনুকূল পরিবেশ </a:t>
            </a:r>
            <a:endParaRPr lang="en-US" sz="4400"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7011865"/>
              </p:ext>
            </p:extLst>
          </p:nvPr>
        </p:nvGraphicFramePr>
        <p:xfrm>
          <a:off x="2589213" y="1741488"/>
          <a:ext cx="8915400" cy="417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8596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524" y="683393"/>
            <a:ext cx="4083117" cy="2483318"/>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4178" y="683393"/>
            <a:ext cx="4169746" cy="2483318"/>
          </a:xfrm>
          <a:prstGeom prst="rect">
            <a:avLst/>
          </a:prstGeom>
          <a:ln w="88900" cap="sq" cmpd="thickThin">
            <a:solidFill>
              <a:srgbClr val="000000"/>
            </a:solidFill>
            <a:prstDash val="solid"/>
            <a:miter lim="800000"/>
          </a:ln>
          <a:effectLst>
            <a:innerShdw blurRad="76200">
              <a:srgbClr val="000000"/>
            </a:innerShdw>
          </a:effectLst>
        </p:spPr>
      </p:pic>
      <p:sp>
        <p:nvSpPr>
          <p:cNvPr id="6" name="TextBox 5"/>
          <p:cNvSpPr txBox="1"/>
          <p:nvPr/>
        </p:nvSpPr>
        <p:spPr>
          <a:xfrm>
            <a:off x="5399773" y="4620126"/>
            <a:ext cx="5226518"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ব্যবসায় উদ্যোগ ও ঝুঁকির সম্পর্ক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68959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6682"/>
          </a:xfrm>
          <a:pattFill prst="pct5">
            <a:fgClr>
              <a:schemeClr val="accent1"/>
            </a:fgClr>
            <a:bgClr>
              <a:schemeClr val="bg1"/>
            </a:bgClr>
          </a:pattFill>
        </p:spPr>
        <p:txBody>
          <a:bodyPr>
            <a:noAutofit/>
          </a:bodyPr>
          <a:lstStyle/>
          <a:p>
            <a:pPr algn="ctr"/>
            <a:r>
              <a:rPr lang="bn-BD" sz="5400" dirty="0" smtClean="0">
                <a:latin typeface="NikoshBAN" panose="02000000000000000000" pitchFamily="2" charset="0"/>
                <a:cs typeface="NikoshBAN" panose="02000000000000000000" pitchFamily="2" charset="0"/>
              </a:rPr>
              <a:t>ব্যবসায় উদ্যোগ ও ঝুঁকির সম্পর্ক </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290813" y="2281472"/>
            <a:ext cx="9213799" cy="3629749"/>
          </a:xfrm>
        </p:spPr>
        <p:txBody>
          <a:bodyPr>
            <a:normAutofit/>
          </a:bodyPr>
          <a:lstStyle/>
          <a:p>
            <a:r>
              <a:rPr lang="bn-BD" sz="2800" dirty="0" smtClean="0">
                <a:latin typeface="NikoshBAN" panose="02000000000000000000" pitchFamily="2" charset="0"/>
                <a:cs typeface="NikoshBAN" panose="02000000000000000000" pitchFamily="2" charset="0"/>
              </a:rPr>
              <a:t>ব্যবসায় উদ্যোগ ও ঝুঁকি একে অপরের সাথে সম্পর্কিত। কোনো ব্যবসায় স্থাপনের উদ্যোগ গ্রহণ করলে তার সাথে ঝুঁকিও বহন করতে হয়। কোনো ব্যবসায়ের ঝুঁকি কম, আবার কোনো ব্যবসায়ের ঝুঁকি বেশি। যে সকল ব্যবসায়ের বিনিয়োগ কম তাতে ঝুঁকিও কম আর সেই সাথে লাভও কম,যেমন-চায়ের দোকান। আর যে সকল ব্যবসায়ে বিনিয়োগ বেশি তাতে ঝুঁকি বেশি এবং মুনাফা বা লাভও বেশি। যেমন- বড় কোনো সুপার মার্কেট। তাই বলা যায়, ব্যবসায় উদ্যোগের সাথে ঝুঁকির ঋণাত্নক সম্পর্ক বিদ্যমান।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690707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887056"/>
          </a:xfrm>
          <a:pattFill prst="pct10">
            <a:fgClr>
              <a:schemeClr val="accent1"/>
            </a:fgClr>
            <a:bgClr>
              <a:schemeClr val="bg1"/>
            </a:bgClr>
          </a:pattFill>
        </p:spPr>
        <p:txBody>
          <a:bodyPr>
            <a:noAutofit/>
          </a:bodyPr>
          <a:lstStyle/>
          <a:p>
            <a:pPr algn="ctr"/>
            <a:r>
              <a:rPr lang="bn-BD" sz="5400" dirty="0" smtClean="0">
                <a:latin typeface="NikoshBAN" panose="02000000000000000000" pitchFamily="2" charset="0"/>
                <a:cs typeface="NikoshBAN" panose="02000000000000000000" pitchFamily="2" charset="0"/>
              </a:rPr>
              <a:t>মূল্যায়ন </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589212" y="1992429"/>
            <a:ext cx="8915400" cy="3918793"/>
          </a:xfrm>
          <a:blipFill>
            <a:blip r:embed="rId2"/>
            <a:tile tx="0" ty="0" sx="100000" sy="100000" flip="none" algn="tl"/>
          </a:blipFill>
        </p:spPr>
        <p:txBody>
          <a:bodyPr>
            <a:normAutofit/>
          </a:bodyPr>
          <a:lstStyle/>
          <a:p>
            <a:r>
              <a:rPr lang="bn-BD" sz="3200" dirty="0" smtClean="0">
                <a:latin typeface="NikoshBAN" panose="02000000000000000000" pitchFamily="2" charset="0"/>
                <a:cs typeface="NikoshBAN" panose="02000000000000000000" pitchFamily="2" charset="0"/>
              </a:rPr>
              <a:t>আর্থ-সামাজিক উন্নয়নে ব্যবসায় উদ্যোগের গুরুত্ব কী কী?</a:t>
            </a:r>
          </a:p>
          <a:p>
            <a:r>
              <a:rPr lang="bn-BD" sz="3200" dirty="0" smtClean="0">
                <a:latin typeface="NikoshBAN" panose="02000000000000000000" pitchFamily="2" charset="0"/>
                <a:cs typeface="NikoshBAN" panose="02000000000000000000" pitchFamily="2" charset="0"/>
              </a:rPr>
              <a:t>ব্যবসায় উদ্যোগ গড়ে উঠার অনুকূল পরিবেশসমূহ কী কী? </a:t>
            </a:r>
          </a:p>
          <a:p>
            <a:r>
              <a:rPr lang="bn-BD" sz="3200" dirty="0" smtClean="0">
                <a:latin typeface="NikoshBAN" panose="02000000000000000000" pitchFamily="2" charset="0"/>
                <a:cs typeface="NikoshBAN" panose="02000000000000000000" pitchFamily="2" charset="0"/>
              </a:rPr>
              <a:t>ব্যবসায় উদ্যোগ ও ঝুঁকির সম্পর্ক কী?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359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54433"/>
          </a:xfrm>
          <a:pattFill prst="pct5">
            <a:fgClr>
              <a:schemeClr val="accent1"/>
            </a:fgClr>
            <a:bgClr>
              <a:schemeClr val="bg1"/>
            </a:bgClr>
          </a:pattFill>
        </p:spPr>
        <p:txBody>
          <a:bodyPr>
            <a:normAutofit/>
          </a:bodyPr>
          <a:lstStyle/>
          <a:p>
            <a:pPr algn="ctr"/>
            <a:r>
              <a:rPr lang="bn-BD" sz="5400" dirty="0" smtClean="0">
                <a:latin typeface="NikoshBAN" panose="02000000000000000000" pitchFamily="2" charset="0"/>
                <a:cs typeface="NikoshBAN" panose="02000000000000000000" pitchFamily="2" charset="0"/>
              </a:rPr>
              <a:t>বাড়ির কাজ</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589212" y="1771048"/>
            <a:ext cx="8915400" cy="4140174"/>
          </a:xfrm>
        </p:spPr>
        <p:txBody>
          <a:bodyPr>
            <a:normAutofit/>
          </a:bodyPr>
          <a:lstStyle/>
          <a:p>
            <a:r>
              <a:rPr lang="bn-BD" sz="3600" dirty="0" smtClean="0">
                <a:latin typeface="NikoshBAN" panose="02000000000000000000" pitchFamily="2" charset="0"/>
                <a:cs typeface="NikoshBAN" panose="02000000000000000000" pitchFamily="2" charset="0"/>
              </a:rPr>
              <a:t>তোমার এলাকায় ব্যবসায় স্থাপন ও পরিচালনার ক্ষেত্রে কোন কোন পরিবেশ অনুকূল এবং কোন কোন পরিবেশ প্রতিকূল তা ব্যাখ্যা কর।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008824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915932"/>
          </a:xfrm>
          <a:pattFill prst="pct5">
            <a:fgClr>
              <a:schemeClr val="accent1"/>
            </a:fgClr>
            <a:bgClr>
              <a:schemeClr val="bg1"/>
            </a:bgClr>
          </a:pattFill>
        </p:spPr>
        <p:txBody>
          <a:bodyPr>
            <a:normAutofit/>
          </a:bodyPr>
          <a:lstStyle/>
          <a:p>
            <a:pPr algn="ctr"/>
            <a:r>
              <a:rPr lang="bn-BD" sz="5400" dirty="0" smtClean="0">
                <a:latin typeface="NikoshBAN" panose="02000000000000000000" pitchFamily="2" charset="0"/>
                <a:cs typeface="NikoshBAN" panose="02000000000000000000" pitchFamily="2" charset="0"/>
              </a:rPr>
              <a:t>সবাইকে ধন্যবাদ </a:t>
            </a:r>
            <a:endParaRPr lang="en-US" sz="5400"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83026" y="1790884"/>
            <a:ext cx="5931483" cy="39862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51161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53536"/>
          </a:xfrm>
          <a:pattFill prst="pct5">
            <a:fgClr>
              <a:schemeClr val="accent1"/>
            </a:fgClr>
            <a:bgClr>
              <a:schemeClr val="bg1"/>
            </a:bgClr>
          </a:pattFill>
        </p:spPr>
        <p:txBody>
          <a:bodyPr>
            <a:normAutofit/>
          </a:bodyPr>
          <a:lstStyle/>
          <a:p>
            <a:pPr algn="ctr"/>
            <a:r>
              <a:rPr lang="bn-BD" sz="5400" dirty="0" smtClean="0">
                <a:latin typeface="NikoshBAN" panose="02000000000000000000" pitchFamily="2" charset="0"/>
                <a:cs typeface="NikoshBAN" panose="02000000000000000000" pitchFamily="2" charset="0"/>
              </a:rPr>
              <a:t>শিক্ষক পরিচিতি </a:t>
            </a:r>
            <a:endParaRPr lang="en-US" sz="5400" dirty="0">
              <a:latin typeface="NikoshBAN" panose="02000000000000000000" pitchFamily="2" charset="0"/>
              <a:cs typeface="NikoshBAN" panose="02000000000000000000" pitchFamily="2" charset="0"/>
            </a:endParaRPr>
          </a:p>
        </p:txBody>
      </p:sp>
      <p:sp>
        <p:nvSpPr>
          <p:cNvPr id="6" name="Content Placeholder 5"/>
          <p:cNvSpPr>
            <a:spLocks noGrp="1"/>
          </p:cNvSpPr>
          <p:nvPr>
            <p:ph sz="half" idx="1"/>
          </p:nvPr>
        </p:nvSpPr>
        <p:spPr>
          <a:xfrm>
            <a:off x="838199" y="1825625"/>
            <a:ext cx="6091990" cy="4351338"/>
          </a:xfrm>
          <a:pattFill prst="pct5">
            <a:fgClr>
              <a:schemeClr val="accent1"/>
            </a:fgClr>
            <a:bgClr>
              <a:schemeClr val="bg1"/>
            </a:bgClr>
          </a:pattFill>
        </p:spPr>
        <p:txBody>
          <a:bodyPr/>
          <a:lstStyle/>
          <a:p>
            <a:r>
              <a:rPr lang="bn-BD" sz="3200" dirty="0" smtClean="0">
                <a:latin typeface="NikoshBAN" panose="02000000000000000000" pitchFamily="2" charset="0"/>
                <a:cs typeface="NikoshBAN" panose="02000000000000000000" pitchFamily="2" charset="0"/>
              </a:rPr>
              <a:t>মোঃ আরিফ হোসাইন </a:t>
            </a:r>
          </a:p>
          <a:p>
            <a:r>
              <a:rPr lang="bn-BD" sz="2800" dirty="0" smtClean="0">
                <a:latin typeface="NikoshBAN" panose="02000000000000000000" pitchFamily="2" charset="0"/>
                <a:cs typeface="NikoshBAN" panose="02000000000000000000" pitchFamily="2" charset="0"/>
              </a:rPr>
              <a:t>সহকারী শিক্ষক (ব্যবসায় শিক্ষা)</a:t>
            </a:r>
          </a:p>
          <a:p>
            <a:r>
              <a:rPr lang="bn-BD" sz="2800" dirty="0" smtClean="0">
                <a:latin typeface="NikoshBAN" panose="02000000000000000000" pitchFamily="2" charset="0"/>
                <a:cs typeface="NikoshBAN" panose="02000000000000000000" pitchFamily="2" charset="0"/>
              </a:rPr>
              <a:t>ক্যান্টনমেন্ট হাই স্কুল, যশোর সেনানিবাস </a:t>
            </a:r>
          </a:p>
          <a:p>
            <a:r>
              <a:rPr lang="bn-BD" sz="2800" dirty="0" smtClean="0">
                <a:latin typeface="NikoshBAN" panose="02000000000000000000" pitchFamily="2" charset="0"/>
                <a:cs typeface="NikoshBAN" panose="02000000000000000000" pitchFamily="2" charset="0"/>
              </a:rPr>
              <a:t>মোবাইল নং  ০১৯১১-৪৪৫০৮৪</a:t>
            </a:r>
          </a:p>
          <a:p>
            <a:r>
              <a:rPr lang="bn-BD" dirty="0" smtClean="0">
                <a:latin typeface="Arial" panose="020B0604020202020204" pitchFamily="34" charset="0"/>
                <a:cs typeface="Arial" panose="020B0604020202020204" pitchFamily="34" charset="0"/>
              </a:rPr>
              <a:t>Email: </a:t>
            </a:r>
            <a:r>
              <a:rPr lang="bn-BD" dirty="0" smtClean="0">
                <a:latin typeface="Arial" panose="020B0604020202020204" pitchFamily="34" charset="0"/>
                <a:cs typeface="Arial" panose="020B0604020202020204" pitchFamily="34" charset="0"/>
                <a:hlinkClick r:id="rId3"/>
              </a:rPr>
              <a:t>arifbdfinance07@gmail.com</a:t>
            </a:r>
            <a:r>
              <a:rPr lang="bn-BD"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8" name="Content Placeholder 7"/>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8547234" y="2415941"/>
            <a:ext cx="2156059" cy="20791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9323684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1000" fill="hold"/>
                                        <p:tgtEl>
                                          <p:spTgt spid="6">
                                            <p:bg/>
                                          </p:spTgt>
                                        </p:tgtEl>
                                        <p:attrNameLst>
                                          <p:attrName>ppt_w</p:attrName>
                                        </p:attrNameLst>
                                      </p:cBhvr>
                                      <p:tavLst>
                                        <p:tav tm="0">
                                          <p:val>
                                            <p:fltVal val="0"/>
                                          </p:val>
                                        </p:tav>
                                        <p:tav tm="100000">
                                          <p:val>
                                            <p:strVal val="#ppt_w"/>
                                          </p:val>
                                        </p:tav>
                                      </p:tavLst>
                                    </p:anim>
                                    <p:anim calcmode="lin" valueType="num">
                                      <p:cBhvr>
                                        <p:cTn id="8" dur="1000" fill="hold"/>
                                        <p:tgtEl>
                                          <p:spTgt spid="6">
                                            <p:bg/>
                                          </p:spTgt>
                                        </p:tgtEl>
                                        <p:attrNameLst>
                                          <p:attrName>ppt_h</p:attrName>
                                        </p:attrNameLst>
                                      </p:cBhvr>
                                      <p:tavLst>
                                        <p:tav tm="0">
                                          <p:val>
                                            <p:fltVal val="0"/>
                                          </p:val>
                                        </p:tav>
                                        <p:tav tm="100000">
                                          <p:val>
                                            <p:strVal val="#ppt_h"/>
                                          </p:val>
                                        </p:tav>
                                      </p:tavLst>
                                    </p:anim>
                                    <p:anim calcmode="lin" valueType="num">
                                      <p:cBhvr>
                                        <p:cTn id="9" dur="1000" fill="hold"/>
                                        <p:tgtEl>
                                          <p:spTgt spid="6">
                                            <p:bg/>
                                          </p:spTgt>
                                        </p:tgtEl>
                                        <p:attrNameLst>
                                          <p:attrName>style.rotation</p:attrName>
                                        </p:attrNameLst>
                                      </p:cBhvr>
                                      <p:tavLst>
                                        <p:tav tm="0">
                                          <p:val>
                                            <p:fltVal val="90"/>
                                          </p:val>
                                        </p:tav>
                                        <p:tav tm="100000">
                                          <p:val>
                                            <p:fltVal val="0"/>
                                          </p:val>
                                        </p:tav>
                                      </p:tavLst>
                                    </p:anim>
                                    <p:animEffect transition="in" filter="fade">
                                      <p:cBhvr>
                                        <p:cTn id="10" dur="1000"/>
                                        <p:tgtEl>
                                          <p:spTgt spid="6">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p:cTn id="2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p:cTn id="3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p:cTn id="39"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 calcmode="lin" valueType="num">
                                      <p:cBhvr>
                                        <p:cTn id="47"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heel(1)">
                                      <p:cBhvr>
                                        <p:cTn id="55" dur="20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additive="base">
                                        <p:cTn id="60" dur="500" fill="hold"/>
                                        <p:tgtEl>
                                          <p:spTgt spid="4"/>
                                        </p:tgtEl>
                                        <p:attrNameLst>
                                          <p:attrName>ppt_x</p:attrName>
                                        </p:attrNameLst>
                                      </p:cBhvr>
                                      <p:tavLst>
                                        <p:tav tm="0">
                                          <p:val>
                                            <p:strVal val="#ppt_x"/>
                                          </p:val>
                                        </p:tav>
                                        <p:tav tm="100000">
                                          <p:val>
                                            <p:strVal val="#ppt_x"/>
                                          </p:val>
                                        </p:tav>
                                      </p:tavLst>
                                    </p:anim>
                                    <p:anim calcmode="lin" valueType="num">
                                      <p:cBhvr additive="base">
                                        <p:cTn id="6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7056"/>
          </a:xfrm>
          <a:pattFill prst="pct5">
            <a:fgClr>
              <a:schemeClr val="accent1"/>
            </a:fgClr>
            <a:bgClr>
              <a:schemeClr val="bg1"/>
            </a:bgClr>
          </a:pattFill>
        </p:spPr>
        <p:txBody>
          <a:bodyPr>
            <a:noAutofit/>
          </a:bodyPr>
          <a:lstStyle/>
          <a:p>
            <a:pPr algn="ctr"/>
            <a:r>
              <a:rPr lang="bn-BD" sz="5400" dirty="0" smtClean="0">
                <a:latin typeface="NikoshBAN" panose="02000000000000000000" pitchFamily="2" charset="0"/>
                <a:cs typeface="NikoshBAN" panose="02000000000000000000" pitchFamily="2" charset="0"/>
              </a:rPr>
              <a:t>পাঠ পরিচিতি </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589212" y="1771048"/>
            <a:ext cx="8915400" cy="4140174"/>
          </a:xfrm>
        </p:spPr>
        <p:txBody>
          <a:bodyPr>
            <a:normAutofit/>
          </a:bodyPr>
          <a:lstStyle/>
          <a:p>
            <a:r>
              <a:rPr lang="bn-BD" sz="3200" dirty="0" smtClean="0">
                <a:latin typeface="NikoshBAN" panose="02000000000000000000" pitchFamily="2" charset="0"/>
                <a:cs typeface="NikoshBAN" panose="02000000000000000000" pitchFamily="2" charset="0"/>
              </a:rPr>
              <a:t>শ্রেণিঃ নবম </a:t>
            </a:r>
          </a:p>
          <a:p>
            <a:r>
              <a:rPr lang="bn-BD" sz="3200" dirty="0" smtClean="0">
                <a:latin typeface="NikoshBAN" panose="02000000000000000000" pitchFamily="2" charset="0"/>
                <a:cs typeface="NikoshBAN" panose="02000000000000000000" pitchFamily="2" charset="0"/>
              </a:rPr>
              <a:t>শাখাঃ গোলাপ </a:t>
            </a:r>
          </a:p>
          <a:p>
            <a:r>
              <a:rPr lang="bn-BD" sz="3200" dirty="0" smtClean="0">
                <a:latin typeface="NikoshBAN" panose="02000000000000000000" pitchFamily="2" charset="0"/>
                <a:cs typeface="NikoshBAN" panose="02000000000000000000" pitchFamily="2" charset="0"/>
              </a:rPr>
              <a:t>বিষয়ঃ ব্যবসায় উদ্যোগ </a:t>
            </a:r>
          </a:p>
          <a:p>
            <a:r>
              <a:rPr lang="bn-BD" sz="3200" dirty="0" smtClean="0">
                <a:latin typeface="NikoshBAN" panose="02000000000000000000" pitchFamily="2" charset="0"/>
                <a:cs typeface="NikoshBAN" panose="02000000000000000000" pitchFamily="2" charset="0"/>
              </a:rPr>
              <a:t>অধ্যায়ঃ ২য় </a:t>
            </a:r>
          </a:p>
          <a:p>
            <a:r>
              <a:rPr lang="bn-BD" sz="3200" dirty="0" smtClean="0">
                <a:latin typeface="NikoshBAN" panose="02000000000000000000" pitchFamily="2" charset="0"/>
                <a:cs typeface="NikoshBAN" panose="02000000000000000000" pitchFamily="2" charset="0"/>
              </a:rPr>
              <a:t>সময়ঃ ৪০ মিনিট </a:t>
            </a:r>
          </a:p>
          <a:p>
            <a:r>
              <a:rPr lang="bn-BD" sz="3200" dirty="0" smtClean="0">
                <a:latin typeface="NikoshBAN" panose="02000000000000000000" pitchFamily="2" charset="0"/>
                <a:cs typeface="NikoshBAN" panose="02000000000000000000" pitchFamily="2" charset="0"/>
              </a:rPr>
              <a:t>তারিখঃ </a:t>
            </a:r>
            <a:endParaRPr lang="en-US" sz="32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6665" y="2160241"/>
            <a:ext cx="2266055" cy="3099823"/>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99291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2000"/>
                                        <p:tgtEl>
                                          <p:spTgt spid="4"/>
                                        </p:tgtEl>
                                      </p:cBhvr>
                                    </p:animEffect>
                                    <p:anim calcmode="lin" valueType="num">
                                      <p:cBhvr>
                                        <p:cTn id="62" dur="2000" fill="hold"/>
                                        <p:tgtEl>
                                          <p:spTgt spid="4"/>
                                        </p:tgtEl>
                                        <p:attrNameLst>
                                          <p:attrName>ppt_w</p:attrName>
                                        </p:attrNameLst>
                                      </p:cBhvr>
                                      <p:tavLst>
                                        <p:tav tm="0" fmla="#ppt_w*sin(2.5*pi*$)">
                                          <p:val>
                                            <p:fltVal val="0"/>
                                          </p:val>
                                        </p:tav>
                                        <p:tav tm="100000">
                                          <p:val>
                                            <p:fltVal val="1"/>
                                          </p:val>
                                        </p:tav>
                                      </p:tavLst>
                                    </p:anim>
                                    <p:anim calcmode="lin" valueType="num">
                                      <p:cBhvr>
                                        <p:cTn id="6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837" y="1270536"/>
            <a:ext cx="4262437" cy="2675823"/>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8947" y="1270536"/>
            <a:ext cx="4194859" cy="2656573"/>
          </a:xfrm>
          <a:prstGeom prst="rect">
            <a:avLst/>
          </a:prstGeom>
          <a:ln w="88900" cap="sq" cmpd="thickThin">
            <a:solidFill>
              <a:srgbClr val="000000"/>
            </a:solidFill>
            <a:prstDash val="solid"/>
            <a:miter lim="800000"/>
          </a:ln>
          <a:effectLst>
            <a:innerShdw blurRad="76200">
              <a:srgbClr val="000000"/>
            </a:innerShdw>
          </a:effectLst>
        </p:spPr>
      </p:pic>
      <p:sp>
        <p:nvSpPr>
          <p:cNvPr id="6" name="TextBox 5"/>
          <p:cNvSpPr txBox="1"/>
          <p:nvPr/>
        </p:nvSpPr>
        <p:spPr>
          <a:xfrm>
            <a:off x="1925053" y="4196615"/>
            <a:ext cx="2117558"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বিল গেটস </a:t>
            </a:r>
            <a:endParaRPr lang="en-US" sz="3600" dirty="0">
              <a:latin typeface="NikoshBAN" panose="02000000000000000000" pitchFamily="2" charset="0"/>
              <a:cs typeface="NikoshBAN" panose="02000000000000000000" pitchFamily="2" charset="0"/>
            </a:endParaRPr>
          </a:p>
        </p:txBody>
      </p:sp>
      <p:sp>
        <p:nvSpPr>
          <p:cNvPr id="7" name="TextBox 6"/>
          <p:cNvSpPr txBox="1"/>
          <p:nvPr/>
        </p:nvSpPr>
        <p:spPr>
          <a:xfrm>
            <a:off x="7738713" y="4389120"/>
            <a:ext cx="2608446"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ওয়ারেন বাফেট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316640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1)">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7431"/>
          </a:xfrm>
          <a:pattFill prst="pct5">
            <a:fgClr>
              <a:schemeClr val="accent1"/>
            </a:fgClr>
            <a:bgClr>
              <a:schemeClr val="bg1"/>
            </a:bgClr>
          </a:pattFill>
        </p:spPr>
        <p:txBody>
          <a:bodyPr>
            <a:noAutofit/>
          </a:bodyPr>
          <a:lstStyle/>
          <a:p>
            <a:pPr algn="ctr"/>
            <a:r>
              <a:rPr lang="bn-BD" sz="5400" dirty="0" smtClean="0">
                <a:latin typeface="NikoshBAN" panose="02000000000000000000" pitchFamily="2" charset="0"/>
                <a:cs typeface="NikoshBAN" panose="02000000000000000000" pitchFamily="2" charset="0"/>
              </a:rPr>
              <a:t>পাঠ পরিচিতি </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589212" y="1886552"/>
            <a:ext cx="8915400" cy="4024670"/>
          </a:xfrm>
        </p:spPr>
        <p:txBody>
          <a:bodyPr>
            <a:normAutofit/>
          </a:bodyPr>
          <a:lstStyle/>
          <a:p>
            <a:pPr algn="ctr"/>
            <a:endParaRPr lang="bn-BD" sz="4000" dirty="0" smtClean="0">
              <a:latin typeface="NikoshBAN" panose="02000000000000000000" pitchFamily="2" charset="0"/>
              <a:cs typeface="NikoshBAN" panose="02000000000000000000" pitchFamily="2" charset="0"/>
            </a:endParaRPr>
          </a:p>
          <a:p>
            <a:pPr algn="ctr"/>
            <a:endParaRPr lang="bn-BD" sz="4000" dirty="0">
              <a:latin typeface="NikoshBAN" panose="02000000000000000000" pitchFamily="2" charset="0"/>
              <a:cs typeface="NikoshBAN" panose="02000000000000000000" pitchFamily="2" charset="0"/>
            </a:endParaRPr>
          </a:p>
          <a:p>
            <a:pPr algn="ctr"/>
            <a:endParaRPr lang="bn-BD" sz="4000" dirty="0" smtClean="0">
              <a:latin typeface="NikoshBAN" panose="02000000000000000000" pitchFamily="2" charset="0"/>
              <a:cs typeface="NikoshBAN" panose="02000000000000000000" pitchFamily="2" charset="0"/>
            </a:endParaRPr>
          </a:p>
          <a:p>
            <a:pPr marL="0" indent="0" algn="ctr">
              <a:buNone/>
            </a:pPr>
            <a:endParaRPr lang="bn-BD" sz="4000" dirty="0" smtClean="0">
              <a:latin typeface="NikoshBAN" panose="02000000000000000000" pitchFamily="2" charset="0"/>
              <a:cs typeface="NikoshBAN" panose="02000000000000000000" pitchFamily="2" charset="0"/>
            </a:endParaRPr>
          </a:p>
          <a:p>
            <a:pPr marL="0" indent="0" algn="ctr">
              <a:buNone/>
            </a:pPr>
            <a:r>
              <a:rPr lang="bn-BD" sz="4000" dirty="0" smtClean="0">
                <a:solidFill>
                  <a:srgbClr val="FF0000"/>
                </a:solidFill>
                <a:latin typeface="NikoshBAN" panose="02000000000000000000" pitchFamily="2" charset="0"/>
                <a:cs typeface="NikoshBAN" panose="02000000000000000000" pitchFamily="2" charset="0"/>
              </a:rPr>
              <a:t>ব্যবসায় উদ্যোগ ও উদ্যোক্তা </a:t>
            </a:r>
            <a:endParaRPr lang="en-US" sz="4000" dirty="0">
              <a:solidFill>
                <a:srgbClr val="FF00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1155" y="1771048"/>
            <a:ext cx="2650806" cy="2252312"/>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8864867" y="2695074"/>
            <a:ext cx="2639745" cy="523220"/>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জেফ বেব্জোস-আমাজন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19008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80">
                                          <p:stCondLst>
                                            <p:cond delay="0"/>
                                          </p:stCondLst>
                                        </p:cTn>
                                        <p:tgtEl>
                                          <p:spTgt spid="3">
                                            <p:txEl>
                                              <p:pRg st="4" end="4"/>
                                            </p:txEl>
                                          </p:spTgt>
                                        </p:tgtEl>
                                      </p:cBhvr>
                                    </p:animEffect>
                                    <p:anim calcmode="lin" valueType="num">
                                      <p:cBhvr>
                                        <p:cTn id="2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xEl>
                                              <p:pRg st="4" end="4"/>
                                            </p:txEl>
                                          </p:spTgt>
                                        </p:tgtEl>
                                      </p:cBhvr>
                                      <p:to x="100000" y="60000"/>
                                    </p:animScale>
                                    <p:animScale>
                                      <p:cBhvr>
                                        <p:cTn id="27" dur="166" decel="50000">
                                          <p:stCondLst>
                                            <p:cond delay="676"/>
                                          </p:stCondLst>
                                        </p:cTn>
                                        <p:tgtEl>
                                          <p:spTgt spid="3">
                                            <p:txEl>
                                              <p:pRg st="4" end="4"/>
                                            </p:txEl>
                                          </p:spTgt>
                                        </p:tgtEl>
                                      </p:cBhvr>
                                      <p:to x="100000" y="100000"/>
                                    </p:animScale>
                                    <p:animScale>
                                      <p:cBhvr>
                                        <p:cTn id="28" dur="26">
                                          <p:stCondLst>
                                            <p:cond delay="1312"/>
                                          </p:stCondLst>
                                        </p:cTn>
                                        <p:tgtEl>
                                          <p:spTgt spid="3">
                                            <p:txEl>
                                              <p:pRg st="4" end="4"/>
                                            </p:txEl>
                                          </p:spTgt>
                                        </p:tgtEl>
                                      </p:cBhvr>
                                      <p:to x="100000" y="80000"/>
                                    </p:animScale>
                                    <p:animScale>
                                      <p:cBhvr>
                                        <p:cTn id="29" dur="166" decel="50000">
                                          <p:stCondLst>
                                            <p:cond delay="1338"/>
                                          </p:stCondLst>
                                        </p:cTn>
                                        <p:tgtEl>
                                          <p:spTgt spid="3">
                                            <p:txEl>
                                              <p:pRg st="4" end="4"/>
                                            </p:txEl>
                                          </p:spTgt>
                                        </p:tgtEl>
                                      </p:cBhvr>
                                      <p:to x="100000" y="100000"/>
                                    </p:animScale>
                                    <p:animScale>
                                      <p:cBhvr>
                                        <p:cTn id="30" dur="26">
                                          <p:stCondLst>
                                            <p:cond delay="1642"/>
                                          </p:stCondLst>
                                        </p:cTn>
                                        <p:tgtEl>
                                          <p:spTgt spid="3">
                                            <p:txEl>
                                              <p:pRg st="4" end="4"/>
                                            </p:txEl>
                                          </p:spTgt>
                                        </p:tgtEl>
                                      </p:cBhvr>
                                      <p:to x="100000" y="90000"/>
                                    </p:animScale>
                                    <p:animScale>
                                      <p:cBhvr>
                                        <p:cTn id="31" dur="166" decel="50000">
                                          <p:stCondLst>
                                            <p:cond delay="1668"/>
                                          </p:stCondLst>
                                        </p:cTn>
                                        <p:tgtEl>
                                          <p:spTgt spid="3">
                                            <p:txEl>
                                              <p:pRg st="4" end="4"/>
                                            </p:txEl>
                                          </p:spTgt>
                                        </p:tgtEl>
                                      </p:cBhvr>
                                      <p:to x="100000" y="100000"/>
                                    </p:animScale>
                                    <p:animScale>
                                      <p:cBhvr>
                                        <p:cTn id="32" dur="26">
                                          <p:stCondLst>
                                            <p:cond delay="1808"/>
                                          </p:stCondLst>
                                        </p:cTn>
                                        <p:tgtEl>
                                          <p:spTgt spid="3">
                                            <p:txEl>
                                              <p:pRg st="4" end="4"/>
                                            </p:txEl>
                                          </p:spTgt>
                                        </p:tgtEl>
                                      </p:cBhvr>
                                      <p:to x="100000" y="95000"/>
                                    </p:animScale>
                                    <p:animScale>
                                      <p:cBhvr>
                                        <p:cTn id="33" dur="166" decel="50000">
                                          <p:stCondLst>
                                            <p:cond delay="1834"/>
                                          </p:stCondLst>
                                        </p:cTn>
                                        <p:tgtEl>
                                          <p:spTgt spid="3">
                                            <p:txEl>
                                              <p:pRg st="4" end="4"/>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ppt_x"/>
                                          </p:val>
                                        </p:tav>
                                        <p:tav tm="100000">
                                          <p:val>
                                            <p:strVal val="#ppt_x"/>
                                          </p:val>
                                        </p:tav>
                                      </p:tavLst>
                                    </p:anim>
                                    <p:anim calcmode="lin" valueType="num">
                                      <p:cBhvr additive="base">
                                        <p:cTn id="3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15932"/>
          </a:xfrm>
          <a:pattFill prst="pct5">
            <a:fgClr>
              <a:schemeClr val="accent1"/>
            </a:fgClr>
            <a:bgClr>
              <a:schemeClr val="bg1"/>
            </a:bgClr>
          </a:pattFill>
        </p:spPr>
        <p:txBody>
          <a:bodyPr>
            <a:normAutofit/>
          </a:bodyPr>
          <a:lstStyle/>
          <a:p>
            <a:pPr algn="ctr"/>
            <a:r>
              <a:rPr lang="bn-BD" sz="5400" dirty="0" smtClean="0">
                <a:latin typeface="NikoshBAN" panose="02000000000000000000" pitchFamily="2" charset="0"/>
                <a:cs typeface="NikoshBAN" panose="02000000000000000000" pitchFamily="2" charset="0"/>
              </a:rPr>
              <a:t>শিখনফল </a:t>
            </a:r>
            <a:endParaRPr lang="en-US" sz="54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589212" y="1742173"/>
            <a:ext cx="8915400" cy="4169049"/>
          </a:xfrm>
        </p:spPr>
        <p:txBody>
          <a:bodyPr>
            <a:normAutofit/>
          </a:bodyPr>
          <a:lstStyle/>
          <a:p>
            <a:r>
              <a:rPr lang="bn-BD" sz="4000" dirty="0" smtClean="0">
                <a:latin typeface="NikoshBAN" panose="02000000000000000000" pitchFamily="2" charset="0"/>
                <a:cs typeface="NikoshBAN" panose="02000000000000000000" pitchFamily="2" charset="0"/>
              </a:rPr>
              <a:t>এই পাঠ শেষে শিক্ষার্থীরা- </a:t>
            </a:r>
          </a:p>
          <a:p>
            <a:r>
              <a:rPr lang="bn-BD" sz="2800" dirty="0" smtClean="0">
                <a:latin typeface="NikoshBAN" panose="02000000000000000000" pitchFamily="2" charset="0"/>
                <a:cs typeface="NikoshBAN" panose="02000000000000000000" pitchFamily="2" charset="0"/>
              </a:rPr>
              <a:t>আর্থ-সামাজিক উন্নয়নে ব্যবসায় উদ্যোগের গুরুত্ব ব্যাখ্যা করতে পারবে। </a:t>
            </a:r>
          </a:p>
          <a:p>
            <a:r>
              <a:rPr lang="bn-BD" sz="2800" dirty="0" smtClean="0">
                <a:latin typeface="NikoshBAN" panose="02000000000000000000" pitchFamily="2" charset="0"/>
                <a:cs typeface="NikoshBAN" panose="02000000000000000000" pitchFamily="2" charset="0"/>
              </a:rPr>
              <a:t>ব্যবসায় উদ্যোগ গড়ে উঠার অনুকূল পরিবেশের ব্যাখ্যা করতে পারবে। </a:t>
            </a:r>
          </a:p>
          <a:p>
            <a:r>
              <a:rPr lang="bn-BD" sz="2800" dirty="0" smtClean="0">
                <a:latin typeface="NikoshBAN" panose="02000000000000000000" pitchFamily="2" charset="0"/>
                <a:cs typeface="NikoshBAN" panose="02000000000000000000" pitchFamily="2" charset="0"/>
              </a:rPr>
              <a:t>ব্যবসায় উদ্যাগ ও ঝুঁকির সম্পর্ক ব্যাখ্যা করতে পারবে।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496593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4058"/>
          </a:xfrm>
          <a:pattFill prst="pct60">
            <a:fgClr>
              <a:schemeClr val="accent1"/>
            </a:fgClr>
            <a:bgClr>
              <a:schemeClr val="bg1"/>
            </a:bgClr>
          </a:pattFill>
        </p:spPr>
        <p:txBody>
          <a:bodyPr>
            <a:normAutofit fontScale="90000"/>
          </a:bodyPr>
          <a:lstStyle/>
          <a:p>
            <a:pPr algn="ctr"/>
            <a:r>
              <a:rPr lang="bn-BD" sz="5400" dirty="0" smtClean="0">
                <a:latin typeface="NikoshBAN" panose="02000000000000000000" pitchFamily="2" charset="0"/>
                <a:cs typeface="NikoshBAN" panose="02000000000000000000" pitchFamily="2" charset="0"/>
              </a:rPr>
              <a:t>বাংলাদেশের অর্থনৈতি সমীক্ষা-২০১০ অনুসারে</a:t>
            </a:r>
            <a:endParaRPr lang="en-US" sz="5400"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1187597"/>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4209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5183"/>
          </a:xfrm>
          <a:pattFill prst="pct5">
            <a:fgClr>
              <a:schemeClr val="accent1"/>
            </a:fgClr>
            <a:bgClr>
              <a:schemeClr val="bg1"/>
            </a:bgClr>
          </a:pattFill>
        </p:spPr>
        <p:txBody>
          <a:bodyPr>
            <a:normAutofit/>
          </a:bodyPr>
          <a:lstStyle/>
          <a:p>
            <a:r>
              <a:rPr lang="bn-BD" sz="5400" dirty="0" smtClean="0">
                <a:latin typeface="NikoshBAN" panose="02000000000000000000" pitchFamily="2" charset="0"/>
                <a:cs typeface="NikoshBAN" panose="02000000000000000000" pitchFamily="2" charset="0"/>
              </a:rPr>
              <a:t>বাংলাদেশের অর্থনৈতিক সমীক্ষা-২০১৯ </a:t>
            </a:r>
            <a:endParaRPr lang="en-US" sz="5400"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9782396"/>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59441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16" y="719337"/>
            <a:ext cx="4858603" cy="2688006"/>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2935705" y="3907857"/>
            <a:ext cx="6843563"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আর্থ-সামাজিক উন্নয়নে ব্যবসায় উদ্যোগের গুরুত্ব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893603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TotalTime>
  <Words>312</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NikoshBAN</vt:lpstr>
      <vt:lpstr>Wingdings 3</vt:lpstr>
      <vt:lpstr>Wisp</vt:lpstr>
      <vt:lpstr>সবাইকে শুভেচ্ছা ও স্বাগতম </vt:lpstr>
      <vt:lpstr>শিক্ষক পরিচিতি </vt:lpstr>
      <vt:lpstr>পাঠ পরিচিতি </vt:lpstr>
      <vt:lpstr>PowerPoint Presentation</vt:lpstr>
      <vt:lpstr>পাঠ পরিচিতি </vt:lpstr>
      <vt:lpstr>শিখনফল </vt:lpstr>
      <vt:lpstr>বাংলাদেশের অর্থনৈতি সমীক্ষা-২০১০ অনুসারে</vt:lpstr>
      <vt:lpstr>বাংলাদেশের অর্থনৈতিক সমীক্ষা-২০১৯ </vt:lpstr>
      <vt:lpstr>PowerPoint Presentation</vt:lpstr>
      <vt:lpstr>আর্থ-সামাজিক উন্নয়নে ব্যবসায় উদ্যোগের গুরুত্বঃ </vt:lpstr>
      <vt:lpstr>PowerPoint Presentation</vt:lpstr>
      <vt:lpstr>ব্যবসায় উদ্যোগ গড়ে উঠার অনুকূল পরিবেশ </vt:lpstr>
      <vt:lpstr>PowerPoint Presentation</vt:lpstr>
      <vt:lpstr>ব্যবসায় উদ্যোগ ও ঝুঁকির সম্পর্ক </vt:lpstr>
      <vt:lpstr>মূল্যায়ন </vt:lpstr>
      <vt:lpstr>বাড়ির কাজ</vt:lpstr>
      <vt:lpstr>সবাইকে ধন্যবাদ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 ও স্বাগতম </dc:title>
  <dc:creator>hp</dc:creator>
  <cp:lastModifiedBy>hp</cp:lastModifiedBy>
  <cp:revision>11</cp:revision>
  <dcterms:created xsi:type="dcterms:W3CDTF">2020-03-20T18:16:34Z</dcterms:created>
  <dcterms:modified xsi:type="dcterms:W3CDTF">2020-03-21T06:55:51Z</dcterms:modified>
</cp:coreProperties>
</file>