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7" r:id="rId9"/>
    <p:sldId id="262" r:id="rId10"/>
    <p:sldId id="264" r:id="rId11"/>
    <p:sldId id="263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67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27C2-550D-4B3B-9FC4-8DECF93CD4E8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4536-F2EA-4B42-9D00-9C793AA91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285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27C2-550D-4B3B-9FC4-8DECF93CD4E8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4536-F2EA-4B42-9D00-9C793AA91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034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27C2-550D-4B3B-9FC4-8DECF93CD4E8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4536-F2EA-4B42-9D00-9C793AA91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09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27C2-550D-4B3B-9FC4-8DECF93CD4E8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4536-F2EA-4B42-9D00-9C793AA91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74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27C2-550D-4B3B-9FC4-8DECF93CD4E8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4536-F2EA-4B42-9D00-9C793AA91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06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27C2-550D-4B3B-9FC4-8DECF93CD4E8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4536-F2EA-4B42-9D00-9C793AA91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696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27C2-550D-4B3B-9FC4-8DECF93CD4E8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4536-F2EA-4B42-9D00-9C793AA91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879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27C2-550D-4B3B-9FC4-8DECF93CD4E8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4536-F2EA-4B42-9D00-9C793AA91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055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27C2-550D-4B3B-9FC4-8DECF93CD4E8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4536-F2EA-4B42-9D00-9C793AA91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756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27C2-550D-4B3B-9FC4-8DECF93CD4E8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4536-F2EA-4B42-9D00-9C793AA91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211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27C2-550D-4B3B-9FC4-8DECF93CD4E8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14536-F2EA-4B42-9D00-9C793AA91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41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827C2-550D-4B3B-9FC4-8DECF93CD4E8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14536-F2EA-4B42-9D00-9C793AA91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372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rifbdfinance07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f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f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4660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শুভেচ্ছা ও স্বাগতম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303" y="1681606"/>
            <a:ext cx="5486400" cy="3657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8474303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6416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সুষ্ঠু পরিকল্পনা কী? 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 ব্যবসায় উদ্যোগ উন্নয়নে বাধা কী কী? 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 ব্যবসায় উদ্যোগ উন্নয়নে বাধা দূরীকরণের উপায় কী কী?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8393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4917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দেশে ব্যবসায় উদ্যোগ উন্নয়নের ব্যাপক সম্ভবনার দ্বার উন্মুক্ত করার জন্য কী কী পদক্ষেপ গ্রহণ করা উচিৎ বলে তুমি মনে কর।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5062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03793"/>
          </a:xfrm>
          <a:pattFill prst="pct70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605" y="2281188"/>
            <a:ext cx="5143741" cy="352284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7509259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1662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079056" y="1825625"/>
            <a:ext cx="5996539" cy="4351338"/>
          </a:xfrm>
        </p:spPr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মোঃ আরিফ হোসাইন 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বিবিএস (সম্মা), এমবিএস (ফিন্যান্স এণ্ড ব্যাংকিং)  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(ব্যবসায় শিক্ষা) 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ক্যান্টনমেন্ট হাই স্কুল,যশোর সেনানিবাস 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 নং  ০১৯১১-৪৪৫০৮৪ </a:t>
            </a:r>
          </a:p>
          <a:p>
            <a:r>
              <a:rPr lang="bn-BD" dirty="0" smtClean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bn-BD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arifbdfinance07@gmail.com</a:t>
            </a:r>
            <a:r>
              <a:rPr lang="bn-BD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7351" y="2464068"/>
            <a:ext cx="2067115" cy="205028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542707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1288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6809" y="1825625"/>
            <a:ext cx="7526956" cy="4351338"/>
          </a:xfrm>
        </p:spPr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নবম 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শাখাঃ গোলাপ 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ব্যবসায় উদ্যোগ 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২য় 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 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4221" y="2339691"/>
            <a:ext cx="1876425" cy="24288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3136701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1662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ব্যবসায় উদ্যোগ ও উদ্যোক্তা 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4846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4286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4678" y="1636295"/>
            <a:ext cx="8364354" cy="4540668"/>
          </a:xfrm>
        </p:spPr>
        <p:txBody>
          <a:bodyPr>
            <a:norm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 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 ব্যবসায় উদ্যোগ উন্নয়নে বাধা ব্যাখ্যা করতে পারবে।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 ব্যবসায় উদ্যোগ উন্নয়নে বাধা দূরীকরণের উপায় ব্যাখ্যা কর।  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7315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929" y="914401"/>
            <a:ext cx="4629752" cy="255069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292" y="847023"/>
            <a:ext cx="4327609" cy="261807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4389120" y="4331368"/>
            <a:ext cx="7036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 ব্যবসায় উদ্যোগ উন্নয়নে বাধা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5715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0538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ব্যবসায় উদ্যোগ উন্নয়নে বাধা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5288" y="1825625"/>
            <a:ext cx="9230628" cy="4351338"/>
          </a:xfrm>
        </p:spPr>
        <p:txBody>
          <a:bodyPr>
            <a:norm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সুষ্ঠু পরিকল্পনার অভাব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চাকরির প্রতি অধিক আগ্রহ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কারগরি ও বৃত্তিমূলক শিক্ষার অপর্যাপ্ততা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প্রচার-প্রচারণার অভাব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 অর্থসংস্থানের অভাব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প্রশিক্ষণের অভাব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রাজনৈতিক অস্থিরতা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4181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780" y="853641"/>
            <a:ext cx="4601878" cy="256874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8573" y="867477"/>
            <a:ext cx="4135052" cy="256874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3773103" y="4071486"/>
            <a:ext cx="7498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 ব্যবসায় উদ্যোগ উন্নয়নে বাধা দূরীকরণের উপায়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1967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65292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ব্যবসায় উদ্যোগ উন্নয়নে বাধা দূরীকরণের উপায়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কার্যকর ও বাস্তবভিত্তিক পরিকল্পনা গ্রহণ 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ব্যাপক প্রশিক্ষণ কর্মসূচি গ্রহণ 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দেশব্যাপী ব্যাপক প্রচার-প্রচারণা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কারিগরি ও বৃত্তিমূলক শিক্ষার প্রচার 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উদ্যোক্তাদের বিনিয়োগ পরামর্শ 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 অর্থসংস্থানের ব্যবস্থা 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রাজনৈতিক স্থিতিশীলতা নিশ্চিত করা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1372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200</Words>
  <Application>Microsoft Office PowerPoint</Application>
  <PresentationFormat>Widescreen</PresentationFormat>
  <Paragraphs>46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NikoshBAN</vt:lpstr>
      <vt:lpstr>Office Theme</vt:lpstr>
      <vt:lpstr>সবাইকে শুভেচ্ছা ও স্বাগতম </vt:lpstr>
      <vt:lpstr>শিক্ষক পরিচিতি </vt:lpstr>
      <vt:lpstr>পাঠ পরিচিতি </vt:lpstr>
      <vt:lpstr>পাঠ শিরোনাম </vt:lpstr>
      <vt:lpstr>শিখনফল </vt:lpstr>
      <vt:lpstr>PowerPoint Presentation</vt:lpstr>
      <vt:lpstr>বাংলাদেশের ব্যবসায় উদ্যোগ উন্নয়নে বাধা </vt:lpstr>
      <vt:lpstr>PowerPoint Presentation</vt:lpstr>
      <vt:lpstr>বাংলাদেশের ব্যবসায় উদ্যোগ উন্নয়নে বাধা দূরীকরণের উপায় </vt:lpstr>
      <vt:lpstr>মূল্যায়ন </vt:lpstr>
      <vt:lpstr>বাড়ির কাজ </vt:lpstr>
      <vt:lpstr>সবাইকে ধন্যবাদ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শুভেচ্ছা ও স্বাগতম </dc:title>
  <dc:creator>hp</dc:creator>
  <cp:lastModifiedBy>hp</cp:lastModifiedBy>
  <cp:revision>6</cp:revision>
  <dcterms:created xsi:type="dcterms:W3CDTF">2020-03-21T07:35:37Z</dcterms:created>
  <dcterms:modified xsi:type="dcterms:W3CDTF">2020-03-21T08:39:45Z</dcterms:modified>
</cp:coreProperties>
</file>