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  <p:sldId id="263" r:id="rId8"/>
    <p:sldId id="268" r:id="rId9"/>
    <p:sldId id="261" r:id="rId10"/>
    <p:sldId id="267" r:id="rId11"/>
    <p:sldId id="274" r:id="rId12"/>
    <p:sldId id="273" r:id="rId13"/>
    <p:sldId id="272" r:id="rId14"/>
    <p:sldId id="266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2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3BA9E-ABB3-43A1-AA9C-24136B2FB90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D448CC9-D886-4523-B651-8B8E1F1A336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এক</a:t>
          </a:r>
          <a:endParaRPr lang="en-US" dirty="0"/>
        </a:p>
      </dgm:t>
    </dgm:pt>
    <dgm:pt modelId="{17A42A9A-AD11-48AD-A7B4-FEFF376B9F8A}" type="parTrans" cxnId="{6DE40EB3-5EE7-4528-A21A-7771A8C6AEAE}">
      <dgm:prSet/>
      <dgm:spPr/>
      <dgm:t>
        <a:bodyPr/>
        <a:lstStyle/>
        <a:p>
          <a:endParaRPr lang="en-US"/>
        </a:p>
      </dgm:t>
    </dgm:pt>
    <dgm:pt modelId="{6DB5830F-05CD-4AFD-A142-A27F1C2F8623}" type="sibTrans" cxnId="{6DE40EB3-5EE7-4528-A21A-7771A8C6AEAE}">
      <dgm:prSet/>
      <dgm:spPr/>
      <dgm:t>
        <a:bodyPr/>
        <a:lstStyle/>
        <a:p>
          <a:endParaRPr lang="en-US"/>
        </a:p>
      </dgm:t>
    </dgm:pt>
    <dgm:pt modelId="{60E34834-3F1C-4BEA-887A-D66902C7011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তুলনাহীন</a:t>
          </a:r>
          <a:endParaRPr lang="en-US" dirty="0"/>
        </a:p>
      </dgm:t>
    </dgm:pt>
    <dgm:pt modelId="{3402B46E-DB2D-4F9C-B02B-0FC5A6D6CF42}" type="parTrans" cxnId="{84A46EA6-7268-4247-8914-6DBDE22976A7}">
      <dgm:prSet/>
      <dgm:spPr/>
      <dgm:t>
        <a:bodyPr/>
        <a:lstStyle/>
        <a:p>
          <a:endParaRPr lang="en-US"/>
        </a:p>
      </dgm:t>
    </dgm:pt>
    <dgm:pt modelId="{809D5C01-1FCF-485A-A839-EB76565934AD}" type="sibTrans" cxnId="{84A46EA6-7268-4247-8914-6DBDE22976A7}">
      <dgm:prSet/>
      <dgm:spPr/>
      <dgm:t>
        <a:bodyPr/>
        <a:lstStyle/>
        <a:p>
          <a:endParaRPr lang="en-US"/>
        </a:p>
      </dgm:t>
    </dgm:pt>
    <dgm:pt modelId="{535D2D5B-DD8A-4CE0-AA49-D8ED2BE8A8F5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অংশীদারহীন</a:t>
          </a:r>
          <a:r>
            <a:rPr lang="bn-IN" dirty="0" smtClean="0"/>
            <a:t> </a:t>
          </a:r>
          <a:endParaRPr lang="en-US" dirty="0"/>
        </a:p>
      </dgm:t>
    </dgm:pt>
    <dgm:pt modelId="{D87D9401-720D-45C8-86DC-D675175D1E61}" type="parTrans" cxnId="{6950F120-EA57-4B50-8921-C013E62E2096}">
      <dgm:prSet/>
      <dgm:spPr/>
      <dgm:t>
        <a:bodyPr/>
        <a:lstStyle/>
        <a:p>
          <a:endParaRPr lang="en-US"/>
        </a:p>
      </dgm:t>
    </dgm:pt>
    <dgm:pt modelId="{CD882BD7-8F7C-4A26-99FE-4349CF2CFF8A}" type="sibTrans" cxnId="{6950F120-EA57-4B50-8921-C013E62E2096}">
      <dgm:prSet/>
      <dgm:spPr/>
      <dgm:t>
        <a:bodyPr/>
        <a:lstStyle/>
        <a:p>
          <a:endParaRPr lang="en-US"/>
        </a:p>
      </dgm:t>
    </dgm:pt>
    <dgm:pt modelId="{8D81CAA5-0115-464B-B67F-70915110484C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অদ্বিতীয়</a:t>
          </a:r>
          <a:r>
            <a:rPr lang="bn-IN" dirty="0" smtClean="0"/>
            <a:t> </a:t>
          </a:r>
          <a:endParaRPr lang="en-US" dirty="0"/>
        </a:p>
      </dgm:t>
    </dgm:pt>
    <dgm:pt modelId="{A2391105-BB41-4C49-A576-F190C67892B9}" type="parTrans" cxnId="{046624F6-175F-4615-95D0-4D91290FD111}">
      <dgm:prSet/>
      <dgm:spPr/>
      <dgm:t>
        <a:bodyPr/>
        <a:lstStyle/>
        <a:p>
          <a:endParaRPr lang="en-US"/>
        </a:p>
      </dgm:t>
    </dgm:pt>
    <dgm:pt modelId="{0F4451CC-A3DF-4D29-8432-FD687BEA6D6B}" type="sibTrans" cxnId="{046624F6-175F-4615-95D0-4D91290FD111}">
      <dgm:prSet/>
      <dgm:spPr/>
      <dgm:t>
        <a:bodyPr/>
        <a:lstStyle/>
        <a:p>
          <a:endParaRPr lang="en-US"/>
        </a:p>
      </dgm:t>
    </dgm:pt>
    <dgm:pt modelId="{686FE730-D850-4553-AD2F-4125C95D4FAC}" type="pres">
      <dgm:prSet presAssocID="{A3C3BA9E-ABB3-43A1-AA9C-24136B2FB90F}" presName="linearFlow" presStyleCnt="0">
        <dgm:presLayoutVars>
          <dgm:dir/>
          <dgm:resizeHandles val="exact"/>
        </dgm:presLayoutVars>
      </dgm:prSet>
      <dgm:spPr/>
    </dgm:pt>
    <dgm:pt modelId="{6E4F0C28-131E-4A9E-B98F-BB1066AA314A}" type="pres">
      <dgm:prSet presAssocID="{2D448CC9-D886-4523-B651-8B8E1F1A3365}" presName="composite" presStyleCnt="0"/>
      <dgm:spPr/>
    </dgm:pt>
    <dgm:pt modelId="{683E8AF1-496A-4393-9D21-A5F97980112E}" type="pres">
      <dgm:prSet presAssocID="{2D448CC9-D886-4523-B651-8B8E1F1A3365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790935-AB52-4BA6-AB26-4713F7BE1DFB}" type="pres">
      <dgm:prSet presAssocID="{2D448CC9-D886-4523-B651-8B8E1F1A336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FEC93-69AD-4EBF-B0A0-EF2FAAEA65BD}" type="pres">
      <dgm:prSet presAssocID="{6DB5830F-05CD-4AFD-A142-A27F1C2F8623}" presName="spacing" presStyleCnt="0"/>
      <dgm:spPr/>
    </dgm:pt>
    <dgm:pt modelId="{7A4B95C5-7C96-4F44-BB74-E10B1502A054}" type="pres">
      <dgm:prSet presAssocID="{8D81CAA5-0115-464B-B67F-70915110484C}" presName="composite" presStyleCnt="0"/>
      <dgm:spPr/>
    </dgm:pt>
    <dgm:pt modelId="{2B0F0D3B-C585-4D51-8015-DFEDB5FA83E8}" type="pres">
      <dgm:prSet presAssocID="{8D81CAA5-0115-464B-B67F-70915110484C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A5F07B-E4BE-4F87-802C-F624DD14085E}" type="pres">
      <dgm:prSet presAssocID="{8D81CAA5-0115-464B-B67F-70915110484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4CD22-2D3F-48E1-8937-4424C5BAE991}" type="pres">
      <dgm:prSet presAssocID="{0F4451CC-A3DF-4D29-8432-FD687BEA6D6B}" presName="spacing" presStyleCnt="0"/>
      <dgm:spPr/>
    </dgm:pt>
    <dgm:pt modelId="{B59ABE50-D4ED-4BA6-B501-8FA3AE7FA23D}" type="pres">
      <dgm:prSet presAssocID="{60E34834-3F1C-4BEA-887A-D66902C70117}" presName="composite" presStyleCnt="0"/>
      <dgm:spPr/>
    </dgm:pt>
    <dgm:pt modelId="{3D879F8F-0462-4EAC-B33D-C3D7E4E62C23}" type="pres">
      <dgm:prSet presAssocID="{60E34834-3F1C-4BEA-887A-D66902C7011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72EA73-F640-4A7D-AC28-04907B626EB6}" type="pres">
      <dgm:prSet presAssocID="{60E34834-3F1C-4BEA-887A-D66902C7011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84BCA-56F4-4249-99C5-311661692E64}" type="pres">
      <dgm:prSet presAssocID="{809D5C01-1FCF-485A-A839-EB76565934AD}" presName="spacing" presStyleCnt="0"/>
      <dgm:spPr/>
    </dgm:pt>
    <dgm:pt modelId="{665B841F-ACD1-4C51-9C4F-198FD0A71537}" type="pres">
      <dgm:prSet presAssocID="{535D2D5B-DD8A-4CE0-AA49-D8ED2BE8A8F5}" presName="composite" presStyleCnt="0"/>
      <dgm:spPr/>
    </dgm:pt>
    <dgm:pt modelId="{549BBB52-ECE8-46D0-88AB-F50065F28B56}" type="pres">
      <dgm:prSet presAssocID="{535D2D5B-DD8A-4CE0-AA49-D8ED2BE8A8F5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A497944-EA55-4818-B865-94FE2E4F8EB7}" type="pres">
      <dgm:prSet presAssocID="{535D2D5B-DD8A-4CE0-AA49-D8ED2BE8A8F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624F6-175F-4615-95D0-4D91290FD111}" srcId="{A3C3BA9E-ABB3-43A1-AA9C-24136B2FB90F}" destId="{8D81CAA5-0115-464B-B67F-70915110484C}" srcOrd="1" destOrd="0" parTransId="{A2391105-BB41-4C49-A576-F190C67892B9}" sibTransId="{0F4451CC-A3DF-4D29-8432-FD687BEA6D6B}"/>
    <dgm:cxn modelId="{84A46EA6-7268-4247-8914-6DBDE22976A7}" srcId="{A3C3BA9E-ABB3-43A1-AA9C-24136B2FB90F}" destId="{60E34834-3F1C-4BEA-887A-D66902C70117}" srcOrd="2" destOrd="0" parTransId="{3402B46E-DB2D-4F9C-B02B-0FC5A6D6CF42}" sibTransId="{809D5C01-1FCF-485A-A839-EB76565934AD}"/>
    <dgm:cxn modelId="{6DE40EB3-5EE7-4528-A21A-7771A8C6AEAE}" srcId="{A3C3BA9E-ABB3-43A1-AA9C-24136B2FB90F}" destId="{2D448CC9-D886-4523-B651-8B8E1F1A3365}" srcOrd="0" destOrd="0" parTransId="{17A42A9A-AD11-48AD-A7B4-FEFF376B9F8A}" sibTransId="{6DB5830F-05CD-4AFD-A142-A27F1C2F8623}"/>
    <dgm:cxn modelId="{7A7AEE5C-BBDA-4AE6-8BEA-E4E769EA20EB}" type="presOf" srcId="{A3C3BA9E-ABB3-43A1-AA9C-24136B2FB90F}" destId="{686FE730-D850-4553-AD2F-4125C95D4FAC}" srcOrd="0" destOrd="0" presId="urn:microsoft.com/office/officeart/2005/8/layout/vList3"/>
    <dgm:cxn modelId="{86C411F7-8967-457F-8440-94ADB6495165}" type="presOf" srcId="{8D81CAA5-0115-464B-B67F-70915110484C}" destId="{C0A5F07B-E4BE-4F87-802C-F624DD14085E}" srcOrd="0" destOrd="0" presId="urn:microsoft.com/office/officeart/2005/8/layout/vList3"/>
    <dgm:cxn modelId="{52E43BAA-74BE-4556-8B35-EF231AB0EEED}" type="presOf" srcId="{60E34834-3F1C-4BEA-887A-D66902C70117}" destId="{6672EA73-F640-4A7D-AC28-04907B626EB6}" srcOrd="0" destOrd="0" presId="urn:microsoft.com/office/officeart/2005/8/layout/vList3"/>
    <dgm:cxn modelId="{6950F120-EA57-4B50-8921-C013E62E2096}" srcId="{A3C3BA9E-ABB3-43A1-AA9C-24136B2FB90F}" destId="{535D2D5B-DD8A-4CE0-AA49-D8ED2BE8A8F5}" srcOrd="3" destOrd="0" parTransId="{D87D9401-720D-45C8-86DC-D675175D1E61}" sibTransId="{CD882BD7-8F7C-4A26-99FE-4349CF2CFF8A}"/>
    <dgm:cxn modelId="{AB80187D-9664-47F0-8A14-37344D78C6F8}" type="presOf" srcId="{535D2D5B-DD8A-4CE0-AA49-D8ED2BE8A8F5}" destId="{6A497944-EA55-4818-B865-94FE2E4F8EB7}" srcOrd="0" destOrd="0" presId="urn:microsoft.com/office/officeart/2005/8/layout/vList3"/>
    <dgm:cxn modelId="{6FDCC85B-BFFE-4260-85FF-8A0EB2EE364D}" type="presOf" srcId="{2D448CC9-D886-4523-B651-8B8E1F1A3365}" destId="{29790935-AB52-4BA6-AB26-4713F7BE1DFB}" srcOrd="0" destOrd="0" presId="urn:microsoft.com/office/officeart/2005/8/layout/vList3"/>
    <dgm:cxn modelId="{A90CBCAA-6A11-4727-8D58-2FA659091760}" type="presParOf" srcId="{686FE730-D850-4553-AD2F-4125C95D4FAC}" destId="{6E4F0C28-131E-4A9E-B98F-BB1066AA314A}" srcOrd="0" destOrd="0" presId="urn:microsoft.com/office/officeart/2005/8/layout/vList3"/>
    <dgm:cxn modelId="{DDF2F6EF-966E-44B0-84B1-93A89CDE0D0F}" type="presParOf" srcId="{6E4F0C28-131E-4A9E-B98F-BB1066AA314A}" destId="{683E8AF1-496A-4393-9D21-A5F97980112E}" srcOrd="0" destOrd="0" presId="urn:microsoft.com/office/officeart/2005/8/layout/vList3"/>
    <dgm:cxn modelId="{DB3D8AEB-5BE0-4480-97D1-CDB964DCDA25}" type="presParOf" srcId="{6E4F0C28-131E-4A9E-B98F-BB1066AA314A}" destId="{29790935-AB52-4BA6-AB26-4713F7BE1DFB}" srcOrd="1" destOrd="0" presId="urn:microsoft.com/office/officeart/2005/8/layout/vList3"/>
    <dgm:cxn modelId="{3FD92768-996C-4FEE-A506-27E0850A382A}" type="presParOf" srcId="{686FE730-D850-4553-AD2F-4125C95D4FAC}" destId="{F4CFEC93-69AD-4EBF-B0A0-EF2FAAEA65BD}" srcOrd="1" destOrd="0" presId="urn:microsoft.com/office/officeart/2005/8/layout/vList3"/>
    <dgm:cxn modelId="{A2BC9777-3C7B-4ADC-B292-5A489396A242}" type="presParOf" srcId="{686FE730-D850-4553-AD2F-4125C95D4FAC}" destId="{7A4B95C5-7C96-4F44-BB74-E10B1502A054}" srcOrd="2" destOrd="0" presId="urn:microsoft.com/office/officeart/2005/8/layout/vList3"/>
    <dgm:cxn modelId="{7997F210-4E79-482E-9E64-1063C614FAA6}" type="presParOf" srcId="{7A4B95C5-7C96-4F44-BB74-E10B1502A054}" destId="{2B0F0D3B-C585-4D51-8015-DFEDB5FA83E8}" srcOrd="0" destOrd="0" presId="urn:microsoft.com/office/officeart/2005/8/layout/vList3"/>
    <dgm:cxn modelId="{CAA620D9-6448-4110-B8CE-3231E0D5458A}" type="presParOf" srcId="{7A4B95C5-7C96-4F44-BB74-E10B1502A054}" destId="{C0A5F07B-E4BE-4F87-802C-F624DD14085E}" srcOrd="1" destOrd="0" presId="urn:microsoft.com/office/officeart/2005/8/layout/vList3"/>
    <dgm:cxn modelId="{E70B604E-AE39-487D-9DD7-C19C49C6E613}" type="presParOf" srcId="{686FE730-D850-4553-AD2F-4125C95D4FAC}" destId="{0144CD22-2D3F-48E1-8937-4424C5BAE991}" srcOrd="3" destOrd="0" presId="urn:microsoft.com/office/officeart/2005/8/layout/vList3"/>
    <dgm:cxn modelId="{1256391B-A104-4AD3-BDFD-00204B16CFFA}" type="presParOf" srcId="{686FE730-D850-4553-AD2F-4125C95D4FAC}" destId="{B59ABE50-D4ED-4BA6-B501-8FA3AE7FA23D}" srcOrd="4" destOrd="0" presId="urn:microsoft.com/office/officeart/2005/8/layout/vList3"/>
    <dgm:cxn modelId="{1C17DF7E-9A58-4247-AF9E-161A9D141EB1}" type="presParOf" srcId="{B59ABE50-D4ED-4BA6-B501-8FA3AE7FA23D}" destId="{3D879F8F-0462-4EAC-B33D-C3D7E4E62C23}" srcOrd="0" destOrd="0" presId="urn:microsoft.com/office/officeart/2005/8/layout/vList3"/>
    <dgm:cxn modelId="{85846D6D-6D4F-4E20-B2E8-77D9335A46EE}" type="presParOf" srcId="{B59ABE50-D4ED-4BA6-B501-8FA3AE7FA23D}" destId="{6672EA73-F640-4A7D-AC28-04907B626EB6}" srcOrd="1" destOrd="0" presId="urn:microsoft.com/office/officeart/2005/8/layout/vList3"/>
    <dgm:cxn modelId="{8613B894-4329-4425-90F6-3874505971E5}" type="presParOf" srcId="{686FE730-D850-4553-AD2F-4125C95D4FAC}" destId="{50284BCA-56F4-4249-99C5-311661692E64}" srcOrd="5" destOrd="0" presId="urn:microsoft.com/office/officeart/2005/8/layout/vList3"/>
    <dgm:cxn modelId="{C8A246BC-D10D-453E-88FF-4EDB72ED24D1}" type="presParOf" srcId="{686FE730-D850-4553-AD2F-4125C95D4FAC}" destId="{665B841F-ACD1-4C51-9C4F-198FD0A71537}" srcOrd="6" destOrd="0" presId="urn:microsoft.com/office/officeart/2005/8/layout/vList3"/>
    <dgm:cxn modelId="{5B0B61CB-E359-41BD-9072-061EECB5D03C}" type="presParOf" srcId="{665B841F-ACD1-4C51-9C4F-198FD0A71537}" destId="{549BBB52-ECE8-46D0-88AB-F50065F28B56}" srcOrd="0" destOrd="0" presId="urn:microsoft.com/office/officeart/2005/8/layout/vList3"/>
    <dgm:cxn modelId="{B2525EBF-AFB0-4BC6-81E4-7E4B6A8DC721}" type="presParOf" srcId="{665B841F-ACD1-4C51-9C4F-198FD0A71537}" destId="{6A497944-EA55-4818-B865-94FE2E4F8EB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57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D3F1-BE95-4895-81EC-B47575D55152}" type="datetimeFigureOut">
              <a:rPr lang="en-GB" smtClean="0"/>
              <a:pPr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135B-C76B-4D47-9D28-E7C02E89B5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785950"/>
          </a:xfrm>
        </p:spPr>
        <p:txBody>
          <a:bodyPr>
            <a:normAutofit/>
          </a:bodyPr>
          <a:lstStyle/>
          <a:p>
            <a:r>
              <a:rPr lang="ar-AE" sz="6000" b="1" dirty="0" smtClean="0">
                <a:solidFill>
                  <a:schemeClr val="bg1"/>
                </a:solidFill>
              </a:rPr>
              <a:t>بِسْمِ اللَّهِ الرَّحْمَٰنِ الرَّحِيمِ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5143513"/>
            <a:ext cx="61436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214794"/>
            <a:ext cx="9144000" cy="2643206"/>
          </a:xfrm>
        </p:spPr>
        <p:txBody>
          <a:bodyPr>
            <a:normAutofit/>
          </a:bodyPr>
          <a:lstStyle/>
          <a:p>
            <a:r>
              <a:rPr lang="as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 সাক্ষ্য দিচ্ছি যে, আল্লাহ্‌ ছাড়া কোন উপাস্য নাই। তিনি এক, অদ্বিতীয় এবং আরও সাক্ষ্য দিতেছি যে, মুহাম্মাদ (সাঃ) তাঁহার বান্দা ও প্রেরিত রাসুল।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0" y="1357298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ar-AE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اشْهَدُ انْ لّآ اِلهَ اِلَّا اللّهُ وَحْدَه لَا شَرِيْكَ لَه، وَ اَشْهَدُ اَنَّ مُحَمَّدً اعَبْدُه وَرَسُولُه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28572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কালেমা শাহাদাত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757710" cy="1143000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ইমানে মুজমাল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285860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dirty="0" smtClean="0">
                <a:solidFill>
                  <a:srgbClr val="C00000"/>
                </a:solidFill>
              </a:rPr>
              <a:t>امَنْتُ بِاللهِ كَمَا هُوَ بِاَسْمَائِه وَصِفَاتِه وَقَبِلْتُ جَمِيْعَ اَحْكَامِه وَاَرْكَانِه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4346" y="4143380"/>
            <a:ext cx="9358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অর্থঃ আমি আল্লাহ তা’আলার উপর ঈমান আনলাম। তিনি যেমন, তার নামসমূহ ও তাঁর গুণাবলী সহকারে এবং আমি গ্রহণ করেছি তার সমস্ত বিধান ও আরকানকে।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ইমানে মুফাসসাল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200024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dirty="0" smtClean="0">
                <a:solidFill>
                  <a:schemeClr val="bg1"/>
                </a:solidFill>
              </a:rPr>
              <a:t>امَنْتُ بِاللهِ وَمَلئِكَتِه وَكُتُبِه وَرَسُوْلِه وَالْيَوْمِ الْاخِرِ وَالْقَدْرِ خَيْرِه وَشَرِّه مِنَ اللهِ تَعَالى وَالْبَعْثِ بَعْدَالْمَوْتِ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0" y="3571876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অর্থঃ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আমি ঈমান আনলাম আল্লাহর উপর তাঁর ফিরিশতাদের উপর, তাঁর আসমানী কিতাবসমূহ, তাঁর রাসূলগণ এবং শেষ দিবসের উপর আর এর উপর যে, অদৃষ্টের ভাল-মন্দআল্লাহ তা’আলার তরফ হতে এবং মৃত্যুর পর পুনরুত্থানের উপর।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3214686"/>
            <a:ext cx="52950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 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4000504"/>
            <a:ext cx="6896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গুরুত্ত্ব বর্ণনা কর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roupwork-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500174"/>
            <a:ext cx="2161905" cy="2161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5918" y="1071546"/>
            <a:ext cx="7358082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r"/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300037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‘তাওহিদ’ শব্দের অর্থ কি ? 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আল্লাহ তায়ালাকে এক বলে স্বীকার করার নাম কি ?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ইমানের মূল ভিত্তি কি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00" y="5286388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bn-IN" sz="221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 algn="l"/>
            <a:r>
              <a:rPr lang="bn-IN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678" y="1500174"/>
            <a:ext cx="5572132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বাকি আল হাসান</a:t>
            </a:r>
          </a:p>
          <a:p>
            <a:pPr algn="r">
              <a:buNone/>
            </a:pP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চিশতিয়া নুরিয়া দাখিল মাদ্রাসা</a:t>
            </a:r>
          </a:p>
          <a:p>
            <a:pPr algn="r">
              <a:buNone/>
            </a:pP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মোবাইলঃ ০১৯১৩-৭৩৫৬৮৬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Email: baqi.liton@gmail.com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0428607_835231403226454_8128694023047637656_n.jpg"/>
          <p:cNvPicPr>
            <a:picLocks noChangeAspect="1"/>
          </p:cNvPicPr>
          <p:nvPr/>
        </p:nvPicPr>
        <p:blipFill>
          <a:blip r:embed="rId2" cstate="print"/>
          <a:srcRect l="6665"/>
          <a:stretch>
            <a:fillRect/>
          </a:stretch>
        </p:blipFill>
        <p:spPr>
          <a:xfrm>
            <a:off x="3214678" y="1357298"/>
            <a:ext cx="2000264" cy="25003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472" y="4071942"/>
            <a:ext cx="5429288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</a:rPr>
              <a:t>: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ষষ্ঠ  </a:t>
            </a:r>
          </a:p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</a:rPr>
              <a:t>: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আকাইদ ও ফিকহ </a:t>
            </a:r>
          </a:p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+mj-cs"/>
              </a:rPr>
              <a:t>: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২য় 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	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</a:rPr>
              <a:t>: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</a:rPr>
              <a:t> 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১ম ও ২য়  </a:t>
            </a:r>
          </a:p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</a:rPr>
              <a:t>: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akaid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71942"/>
            <a:ext cx="178595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ছবিটি লক্ষ্য কর...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034" y="1214422"/>
            <a:ext cx="8232971" cy="5072098"/>
            <a:chOff x="500034" y="1214422"/>
            <a:chExt cx="8232971" cy="5072098"/>
          </a:xfrm>
        </p:grpSpPr>
        <p:pic>
          <p:nvPicPr>
            <p:cNvPr id="4" name="Picture 3" descr="MainImage_Thumbnail_640p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1214422"/>
              <a:ext cx="8232971" cy="5072098"/>
            </a:xfrm>
            <a:prstGeom prst="rect">
              <a:avLst/>
            </a:prstGeom>
          </p:spPr>
        </p:pic>
        <p:pic>
          <p:nvPicPr>
            <p:cNvPr id="6" name="Picture 5" descr="220px-Allah-green.sv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4" y="1500174"/>
              <a:ext cx="857256" cy="8962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488" y="857232"/>
            <a:ext cx="4786346" cy="5143536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TeeshtaMJ" pitchFamily="2" charset="0"/>
                <a:cs typeface="TeeshtaMJ" pitchFamily="2" charset="0"/>
              </a:rPr>
              <a:t>ZvIwn` </a:t>
            </a:r>
            <a:br>
              <a:rPr lang="en-US" sz="13800" dirty="0" smtClean="0">
                <a:solidFill>
                  <a:schemeClr val="bg1"/>
                </a:solidFill>
                <a:latin typeface="TeeshtaMJ" pitchFamily="2" charset="0"/>
                <a:cs typeface="TeeshtaMJ" pitchFamily="2" charset="0"/>
              </a:rPr>
            </a:br>
            <a:r>
              <a:rPr lang="en-US" sz="13800" dirty="0" smtClean="0">
                <a:solidFill>
                  <a:schemeClr val="bg1"/>
                </a:solidFill>
                <a:latin typeface="TeeshtaMJ" pitchFamily="2" charset="0"/>
                <a:cs typeface="TeeshtaMJ" pitchFamily="2" charset="0"/>
              </a:rPr>
              <a:t>I </a:t>
            </a:r>
            <a:br>
              <a:rPr lang="en-US" sz="13800" dirty="0" smtClean="0">
                <a:solidFill>
                  <a:schemeClr val="bg1"/>
                </a:solidFill>
                <a:latin typeface="TeeshtaMJ" pitchFamily="2" charset="0"/>
                <a:cs typeface="TeeshtaMJ" pitchFamily="2" charset="0"/>
              </a:rPr>
            </a:br>
            <a:r>
              <a:rPr lang="en-US" sz="13800" dirty="0" smtClean="0">
                <a:solidFill>
                  <a:schemeClr val="bg1"/>
                </a:solidFill>
                <a:latin typeface="TeeshtaMJ" pitchFamily="2" charset="0"/>
                <a:cs typeface="TeeshtaMJ" pitchFamily="2" charset="0"/>
              </a:rPr>
              <a:t>Kv‡jgv </a:t>
            </a:r>
            <a:endParaRPr lang="en-US" sz="13800" dirty="0">
              <a:solidFill>
                <a:schemeClr val="bg1"/>
              </a:solidFill>
              <a:latin typeface="TeeshtaMJ" pitchFamily="2" charset="0"/>
              <a:cs typeface="Teeshta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এই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9CBD56-62AD-48ED-8322-41C440B407F3}"/>
              </a:ext>
            </a:extLst>
          </p:cNvPr>
          <p:cNvSpPr txBox="1"/>
          <p:nvPr/>
        </p:nvSpPr>
        <p:spPr>
          <a:xfrm>
            <a:off x="571472" y="2571744"/>
            <a:ext cx="857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বলতে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 সম্মন্ধে লিখতে পারবে।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 বিভিন্ন দিক বর্ণনা করতে পারবে।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l"/>
            <a:r>
              <a:rPr lang="bn-IN" dirty="0" smtClean="0">
                <a:latin typeface="NikoshBAN" pitchFamily="2" charset="0"/>
                <a:cs typeface="NikoshBAN" pitchFamily="2" charset="0"/>
              </a:rPr>
              <a:t>এগুলো কে সৃষ্টি করেছেন...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utshell_337733850542c1a18704772.00182249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00108"/>
            <a:ext cx="3714777" cy="2428892"/>
          </a:xfrm>
          <a:prstGeom prst="rect">
            <a:avLst/>
          </a:prstGeom>
        </p:spPr>
      </p:pic>
      <p:pic>
        <p:nvPicPr>
          <p:cNvPr id="4" name="Picture 3" descr="336519_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3698872" cy="24288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929066"/>
            <a:ext cx="3714776" cy="2428892"/>
          </a:xfrm>
          <a:prstGeom prst="rect">
            <a:avLst/>
          </a:prstGeom>
        </p:spPr>
      </p:pic>
      <p:pic>
        <p:nvPicPr>
          <p:cNvPr id="6" name="Picture 5" descr="sun.jpg"/>
          <p:cNvPicPr>
            <a:picLocks noChangeAspect="1"/>
          </p:cNvPicPr>
          <p:nvPr/>
        </p:nvPicPr>
        <p:blipFill>
          <a:blip r:embed="rId5"/>
          <a:srcRect l="28571"/>
          <a:stretch>
            <a:fillRect/>
          </a:stretch>
        </p:blipFill>
        <p:spPr>
          <a:xfrm>
            <a:off x="4929190" y="3929066"/>
            <a:ext cx="3714775" cy="24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1991339_303.jpg"/>
          <p:cNvPicPr>
            <a:picLocks noChangeAspect="1"/>
          </p:cNvPicPr>
          <p:nvPr/>
        </p:nvPicPr>
        <p:blipFill>
          <a:blip r:embed="rId2"/>
          <a:srcRect r="2941" b="5942"/>
          <a:stretch>
            <a:fillRect/>
          </a:stretch>
        </p:blipFill>
        <p:spPr>
          <a:xfrm>
            <a:off x="0" y="3929066"/>
            <a:ext cx="43576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bn-IN" dirty="0" smtClean="0">
                <a:latin typeface="NikoshBAN" pitchFamily="2" charset="0"/>
                <a:cs typeface="NikoshBAN" pitchFamily="2" charset="0"/>
              </a:rPr>
              <a:t>এগুলো কে সৃষ্টি করেছেন... </a:t>
            </a:r>
            <a:endParaRPr lang="en-US" dirty="0"/>
          </a:p>
        </p:txBody>
      </p:sp>
      <p:pic>
        <p:nvPicPr>
          <p:cNvPr id="3" name="Picture 2" descr="M-Yousuf-Tushar-980x7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43576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undarbans_Mangrove+Forest_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82" y="1000108"/>
            <a:ext cx="435771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abui-bi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43576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ionoshore201707141832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000504"/>
            <a:ext cx="43576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বিশ্বাসের নাম তাওহিদ 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214290"/>
          <a:ext cx="792961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hwidaj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" y="0"/>
            <a:ext cx="909967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ar-AE" sz="6600" dirty="0" smtClean="0">
                <a:solidFill>
                  <a:srgbClr val="C812A5"/>
                </a:solidFill>
              </a:rPr>
              <a:t>لآ اِلَهَ اِلّا اللّهُ مُحَمَّدٌ رَسُوُل اللّهِ</a:t>
            </a:r>
            <a:endParaRPr lang="en-US" sz="6600" dirty="0">
              <a:solidFill>
                <a:srgbClr val="C812A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আল্লাহ ছাড়া কোন উপাস্য নাই, </a:t>
            </a:r>
            <a:endParaRPr lang="bn-IN" sz="4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হযরত মুহাম্মাদ (সাঃ) তাঁহার প্রেরিত রাসুল। 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2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কালেমা তায়্যিবা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3465A5"/>
      </a:dk1>
      <a:lt1>
        <a:sysClr val="window" lastClr="FFFFFF"/>
      </a:lt1>
      <a:dk2>
        <a:srgbClr val="06254B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273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بِسْمِ اللَّهِ الرَّحْمَٰنِ الرَّحِيمِ</vt:lpstr>
      <vt:lpstr>পরিচিতি </vt:lpstr>
      <vt:lpstr>ছবিটি লক্ষ্য কর... </vt:lpstr>
      <vt:lpstr>ZvIwn`  I  Kv‡jgv </vt:lpstr>
      <vt:lpstr>শিক্ষার্থীরা এই অধ্যায় শেষে.....</vt:lpstr>
      <vt:lpstr>এগুলো কে সৃষ্টি করেছেন... </vt:lpstr>
      <vt:lpstr>এগুলো কে সৃষ্টি করেছেন... </vt:lpstr>
      <vt:lpstr>এ বিশ্বাসের নাম তাওহিদ </vt:lpstr>
      <vt:lpstr>لآ اِلَهَ اِلّا اللّهُ مُحَمَّدٌ رَسُوُل اللّهِ</vt:lpstr>
      <vt:lpstr>আমি সাক্ষ্য দিচ্ছি যে, আল্লাহ্‌ ছাড়া কোন উপাস্য নাই। তিনি এক, অদ্বিতীয় এবং আরও সাক্ষ্য দিতেছি যে, মুহাম্মাদ (সাঃ) তাঁহার বান্দা ও প্রেরিত রাসুল। </vt:lpstr>
      <vt:lpstr>ইমানে মুজমাল</vt:lpstr>
      <vt:lpstr>ইমানে মুফাসসাল </vt:lpstr>
      <vt:lpstr>একক কাজ </vt:lpstr>
      <vt:lpstr>দলগত কাজ </vt:lpstr>
      <vt:lpstr>মূল্যায়ন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 Shahin</dc:creator>
  <cp:lastModifiedBy>Baqi-Al-Hasan Liton</cp:lastModifiedBy>
  <cp:revision>41</cp:revision>
  <dcterms:created xsi:type="dcterms:W3CDTF">2013-03-11T20:46:59Z</dcterms:created>
  <dcterms:modified xsi:type="dcterms:W3CDTF">2019-10-08T03:13:47Z</dcterms:modified>
</cp:coreProperties>
</file>