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9" r:id="rId3"/>
    <p:sldId id="270" r:id="rId4"/>
    <p:sldId id="271" r:id="rId5"/>
    <p:sldId id="297" r:id="rId6"/>
    <p:sldId id="298" r:id="rId7"/>
    <p:sldId id="285" r:id="rId8"/>
    <p:sldId id="299" r:id="rId9"/>
    <p:sldId id="258" r:id="rId10"/>
    <p:sldId id="275" r:id="rId11"/>
    <p:sldId id="276" r:id="rId12"/>
    <p:sldId id="262" r:id="rId13"/>
    <p:sldId id="290" r:id="rId14"/>
    <p:sldId id="263" r:id="rId15"/>
    <p:sldId id="266" r:id="rId16"/>
    <p:sldId id="291" r:id="rId17"/>
    <p:sldId id="301" r:id="rId18"/>
    <p:sldId id="292" r:id="rId19"/>
    <p:sldId id="282" r:id="rId20"/>
    <p:sldId id="278" r:id="rId21"/>
    <p:sldId id="268" r:id="rId22"/>
    <p:sldId id="287" r:id="rId23"/>
    <p:sldId id="300" r:id="rId24"/>
    <p:sldId id="261" r:id="rId25"/>
    <p:sldId id="302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829" autoAdjust="0"/>
  </p:normalViewPr>
  <p:slideViewPr>
    <p:cSldViewPr>
      <p:cViewPr>
        <p:scale>
          <a:sx n="74" d="100"/>
          <a:sy n="74" d="100"/>
        </p:scale>
        <p:origin x="-126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A78B3-0688-4074-8B93-9FF04962FA5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D2F2-3BA5-49A5-B6CB-61A7BED21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may</a:t>
            </a:r>
            <a:r>
              <a:rPr lang="en-US" baseline="0" dirty="0" smtClean="0"/>
              <a:t> be able to give the answer of the last question or may not be able. The teacher can explain what is adverb.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745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explain the adverb using more examples. She/he can also use board.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58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explain the adverb using more examples. She/he can also use board.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286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may vary here. Teacher</a:t>
            </a:r>
            <a:r>
              <a:rPr lang="en-US" baseline="0" dirty="0" smtClean="0"/>
              <a:t> can elicit answers from 2/3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6322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29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will answer in a full sentence. They will give answer orally.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81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students will answer in a full sentence. They will give answer orally.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85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</a:t>
            </a:r>
            <a:r>
              <a:rPr lang="en-US" baseline="0" dirty="0" smtClean="0"/>
              <a:t> can elicit answers from 2/3 students.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92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explain the adverb using more examples. She/he can also use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34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will answer in a full sentence. They will give answer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75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can clarify the meaning of ‘extremely’.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45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explain the adverb using more examples. She/he can also use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34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explain the adverb using more examples. She/he can also use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34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38600"/>
            <a:ext cx="2535226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42104" y="1600200"/>
            <a:ext cx="734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7639" y="1601450"/>
            <a:ext cx="6623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1600200"/>
            <a:ext cx="12073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1687" y="1600200"/>
            <a:ext cx="11705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1601450"/>
            <a:ext cx="9476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1601450"/>
            <a:ext cx="782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1104" y="1600200"/>
            <a:ext cx="734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070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9" y="1064632"/>
            <a:ext cx="4282537" cy="2402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61" y="1064632"/>
            <a:ext cx="4282536" cy="2402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pictures.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answer the following questions? Give the answer in full sentence. Clues are given below.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581400"/>
            <a:ext cx="4165600" cy="65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are the people crossing the road?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581400"/>
            <a:ext cx="43815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are 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crossing the road?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662" y="6087071"/>
            <a:ext cx="161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unsafely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08358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safely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019800"/>
            <a:ext cx="4191000" cy="652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5029200"/>
            <a:ext cx="40039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people are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crossing the road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unsafely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4992746"/>
            <a:ext cx="4533900" cy="798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people are crossing the road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safely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435" y="4425618"/>
            <a:ext cx="1194792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6892" y="4434363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62000" y="838200"/>
            <a:ext cx="3124200" cy="2590800"/>
          </a:xfrm>
          <a:prstGeom prst="mathMultiply">
            <a:avLst>
              <a:gd name="adj1" fmla="val 21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948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8" y="3801930"/>
            <a:ext cx="2023878" cy="1350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0" y="2452922"/>
            <a:ext cx="2017116" cy="1344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0" y="940085"/>
            <a:ext cx="2017116" cy="1512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 and write the answers of the following questions. Clues are given in the box.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990600"/>
            <a:ext cx="508486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are the students reading?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2438400"/>
            <a:ext cx="640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are the students learning computers?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73499" y="1524000"/>
            <a:ext cx="481330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students are reading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silently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2400" y="3048000"/>
            <a:ext cx="510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are learning computers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4600" y="3886200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How are they playing?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2400" y="4419600"/>
            <a:ext cx="363706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playing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happily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2570" y="4114800"/>
            <a:ext cx="146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silently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5826" y="3657600"/>
            <a:ext cx="14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happily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1400" y="3566850"/>
            <a:ext cx="1676400" cy="2174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85826" y="4572000"/>
            <a:ext cx="14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eagerly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181600"/>
            <a:ext cx="2057400" cy="1167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573694" y="1600200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000" y="3048000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67000" y="4495800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0000" y="5257800"/>
            <a:ext cx="386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How is the girl sleeping?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3499" y="5791200"/>
            <a:ext cx="481330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 is sleeping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comfortably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49894" y="5867400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5200" y="5105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06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15" grpId="0"/>
      <p:bldP spid="17" grpId="0" animBg="1"/>
      <p:bldP spid="28" grpId="0" animBg="1"/>
      <p:bldP spid="29" grpId="0" animBg="1"/>
      <p:bldP spid="30" grpId="0"/>
      <p:bldP spid="31" grpId="0"/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048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frog is jumping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3657600"/>
            <a:ext cx="5181599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quickly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adverb  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77406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‘quickly’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modifies the verb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‘jump’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word is modified by the word “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590800"/>
            <a:ext cx="7940199" cy="723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 adverb</a:t>
            </a:r>
            <a:r>
              <a:rPr lang="en-US" sz="2800" b="1" dirty="0" smtClean="0">
                <a:solidFill>
                  <a:schemeClr val="tx1"/>
                </a:solidFill>
              </a:rPr>
              <a:t> describes or modifies </a:t>
            </a:r>
            <a:r>
              <a:rPr lang="en-US" sz="2800" b="1" dirty="0">
                <a:solidFill>
                  <a:schemeClr val="tx1"/>
                </a:solidFill>
              </a:rPr>
              <a:t>or qualifies </a:t>
            </a:r>
            <a:r>
              <a:rPr lang="en-US" sz="2800" b="1" dirty="0" smtClean="0">
                <a:solidFill>
                  <a:srgbClr val="0070C0"/>
                </a:solidFill>
              </a:rPr>
              <a:t>a verb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9530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give another example on your own? </a:t>
            </a:r>
          </a:p>
        </p:txBody>
      </p:sp>
    </p:spTree>
    <p:extLst>
      <p:ext uri="{BB962C8B-B14F-4D97-AF65-F5344CB8AC3E}">
        <p14:creationId xmlns="" xmlns:p14="http://schemas.microsoft.com/office/powerpoint/2010/main" val="1418903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9" grpId="0"/>
      <p:bldP spid="10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102768"/>
            <a:ext cx="4042537" cy="2250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1054" y="3657600"/>
            <a:ext cx="364374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happy are the players?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74" y="4648200"/>
            <a:ext cx="366442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players are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happy.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62" y="1102768"/>
            <a:ext cx="3013436" cy="2250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pictures. Give the answers of the following questions in full sentence.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77615" y="3759275"/>
            <a:ext cx="3937785" cy="8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heavy are the bags for the girls?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4800600"/>
            <a:ext cx="413174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bags are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very/too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heavy for the girls . </a:t>
            </a:r>
          </a:p>
        </p:txBody>
      </p:sp>
    </p:spTree>
    <p:extLst>
      <p:ext uri="{BB962C8B-B14F-4D97-AF65-F5344CB8AC3E}">
        <p14:creationId xmlns="" xmlns:p14="http://schemas.microsoft.com/office/powerpoint/2010/main" val="3825179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2038165" cy="3186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 the answers of the following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full sentence.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4800601"/>
            <a:ext cx="3238130" cy="533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hot is the day?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5334000"/>
            <a:ext cx="5562600" cy="718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day is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extremely/very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hot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715059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048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very happy.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1" y="3733800"/>
            <a:ext cx="5181599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“very”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adverb  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77406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‘very’ modifies the adjective ‘happy’ 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word is modified by the word “ very”?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1" y="2667000"/>
            <a:ext cx="7940199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 adverb</a:t>
            </a:r>
            <a:r>
              <a:rPr lang="en-US" sz="2800" b="1" dirty="0" smtClean="0">
                <a:solidFill>
                  <a:schemeClr val="tx1"/>
                </a:solidFill>
              </a:rPr>
              <a:t> modifies</a:t>
            </a:r>
            <a:r>
              <a:rPr lang="en-US" sz="2800" b="1" dirty="0">
                <a:solidFill>
                  <a:schemeClr val="tx1"/>
                </a:solidFill>
              </a:rPr>
              <a:t> 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describes </a:t>
            </a:r>
            <a:r>
              <a:rPr lang="en-US" sz="2800" b="1" dirty="0" smtClean="0">
                <a:solidFill>
                  <a:schemeClr val="tx1"/>
                </a:solidFill>
              </a:rPr>
              <a:t>or </a:t>
            </a:r>
            <a:r>
              <a:rPr lang="en-US" sz="2800" b="1" dirty="0">
                <a:solidFill>
                  <a:schemeClr val="tx1"/>
                </a:solidFill>
              </a:rPr>
              <a:t>qualifies </a:t>
            </a:r>
            <a:r>
              <a:rPr lang="en-US" sz="2800" b="1" dirty="0" smtClean="0">
                <a:solidFill>
                  <a:srgbClr val="0070C0"/>
                </a:solidFill>
              </a:rPr>
              <a:t>an adjective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give another example on your own? </a:t>
            </a:r>
          </a:p>
        </p:txBody>
      </p:sp>
    </p:spTree>
    <p:extLst>
      <p:ext uri="{BB962C8B-B14F-4D97-AF65-F5344CB8AC3E}">
        <p14:creationId xmlns="" xmlns:p14="http://schemas.microsoft.com/office/powerpoint/2010/main" val="4089930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9" grpId="0"/>
      <p:bldP spid="10" grpId="0"/>
      <p:bldP spid="1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3726999" cy="2096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79500"/>
            <a:ext cx="3739476" cy="239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819563"/>
            <a:ext cx="4191000" cy="85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tortoise is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moving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slowly.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362364"/>
            <a:ext cx="1409700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answer the following questions? Give the answer in full sentence. Clue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given below.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5345" y="3408218"/>
            <a:ext cx="405245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quickly is the rabbit running?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4953000"/>
            <a:ext cx="3886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rabbit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running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quickly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4343400"/>
            <a:ext cx="1409700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6900" y="6019800"/>
            <a:ext cx="2767445" cy="597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76944" y="6019800"/>
            <a:ext cx="108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very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429000"/>
            <a:ext cx="4191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slowly is the tortoise moving?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538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 animBg="1"/>
      <p:bldP spid="12" grpId="0" animBg="1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810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rabbit is running so quickly.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1" y="3581400"/>
            <a:ext cx="4876799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“so”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adverb  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77406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‘so’ modifies the adjective ‘quickly’ 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716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word is modified by the word “ so”?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628900"/>
            <a:ext cx="7648730" cy="800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 adverb</a:t>
            </a:r>
            <a:r>
              <a:rPr lang="en-US" sz="2800" b="1" dirty="0" smtClean="0">
                <a:solidFill>
                  <a:schemeClr val="tx1"/>
                </a:solidFill>
              </a:rPr>
              <a:t> modifies</a:t>
            </a:r>
            <a:r>
              <a:rPr lang="en-US" sz="2800" b="1" dirty="0">
                <a:solidFill>
                  <a:schemeClr val="tx1"/>
                </a:solidFill>
              </a:rPr>
              <a:t> 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describes </a:t>
            </a:r>
            <a:r>
              <a:rPr lang="en-US" sz="2800" b="1" dirty="0" smtClean="0">
                <a:solidFill>
                  <a:schemeClr val="tx1"/>
                </a:solidFill>
              </a:rPr>
              <a:t>or </a:t>
            </a:r>
            <a:r>
              <a:rPr lang="en-US" sz="2800" b="1" dirty="0">
                <a:solidFill>
                  <a:schemeClr val="tx1"/>
                </a:solidFill>
              </a:rPr>
              <a:t>qualifies </a:t>
            </a:r>
            <a:r>
              <a:rPr lang="en-US" sz="2800" b="1" dirty="0" smtClean="0">
                <a:solidFill>
                  <a:srgbClr val="0070C0"/>
                </a:solidFill>
              </a:rPr>
              <a:t>an adverb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105400"/>
            <a:ext cx="764873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Adverb</a:t>
            </a:r>
            <a:r>
              <a:rPr lang="en-US" sz="2800" b="1" dirty="0" smtClean="0">
                <a:solidFill>
                  <a:schemeClr val="tx1"/>
                </a:solidFill>
              </a:rPr>
              <a:t> is a </a:t>
            </a:r>
            <a:r>
              <a:rPr lang="en-US" sz="2800" b="1" dirty="0">
                <a:solidFill>
                  <a:schemeClr val="tx1"/>
                </a:solidFill>
              </a:rPr>
              <a:t>word or phrase that modifies or qualifies </a:t>
            </a:r>
            <a:r>
              <a:rPr lang="en-US" sz="2800" b="1" dirty="0" smtClean="0">
                <a:solidFill>
                  <a:srgbClr val="0070C0"/>
                </a:solidFill>
              </a:rPr>
              <a:t>a </a:t>
            </a:r>
            <a:r>
              <a:rPr lang="en-US" sz="2800" b="1" dirty="0">
                <a:solidFill>
                  <a:srgbClr val="0070C0"/>
                </a:solidFill>
              </a:rPr>
              <a:t>verb,</a:t>
            </a:r>
            <a:r>
              <a:rPr lang="en-US" sz="2800" b="1" dirty="0" smtClean="0">
                <a:solidFill>
                  <a:srgbClr val="0070C0"/>
                </a:solidFill>
              </a:rPr>
              <a:t> an </a:t>
            </a:r>
            <a:r>
              <a:rPr lang="en-US" sz="2800" b="1" dirty="0">
                <a:solidFill>
                  <a:srgbClr val="0070C0"/>
                </a:solidFill>
              </a:rPr>
              <a:t>adjective, </a:t>
            </a:r>
            <a:r>
              <a:rPr lang="en-US" sz="2800" b="1" dirty="0" smtClean="0">
                <a:solidFill>
                  <a:srgbClr val="0070C0"/>
                </a:solidFill>
              </a:rPr>
              <a:t>or </a:t>
            </a:r>
            <a:r>
              <a:rPr lang="en-US" sz="2800" b="1" dirty="0">
                <a:solidFill>
                  <a:srgbClr val="0070C0"/>
                </a:solidFill>
              </a:rPr>
              <a:t>other adverb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1148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give another example on your own? </a:t>
            </a:r>
          </a:p>
        </p:txBody>
      </p:sp>
    </p:spTree>
    <p:extLst>
      <p:ext uri="{BB962C8B-B14F-4D97-AF65-F5344CB8AC3E}">
        <p14:creationId xmlns="" xmlns:p14="http://schemas.microsoft.com/office/powerpoint/2010/main" val="2177661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9" grpId="0"/>
      <p:bldP spid="10" grpId="0"/>
      <p:bldP spid="12" grpId="0" animBg="1"/>
      <p:bldP spid="11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833350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adverbs are made by adding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adjectives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725015"/>
              </p:ext>
            </p:extLst>
          </p:nvPr>
        </p:nvGraphicFramePr>
        <p:xfrm>
          <a:off x="914400" y="1676400"/>
          <a:ext cx="7391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silent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silent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happi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4038600"/>
            <a:ext cx="8077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adjective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‘happ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adverb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‘happ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ily’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When the adjective ends with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changed into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add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adjectives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828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868679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words can be used as both  an adjective or a adverb.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2646230"/>
              </p:ext>
            </p:extLst>
          </p:nvPr>
        </p:nvGraphicFramePr>
        <p:xfrm>
          <a:off x="762000" y="701040"/>
          <a:ext cx="7467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000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13327"/>
            <a:ext cx="8077199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Note for the honourable teachers: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subject teachers are requested to read the notes given below the slides.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Notes are given bellow the slide no. </a:t>
            </a:r>
            <a:r>
              <a:rPr lang="en-US" sz="2800" b="1" dirty="0" smtClean="0">
                <a:solidFill>
                  <a:schemeClr val="tx1"/>
                </a:solidFill>
              </a:rPr>
              <a:t>5, 7, 8, 11, 12, 13, 14, 15, 18,19  and 22 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1" y="3962400"/>
            <a:ext cx="8077199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content may be too long as lesson’s activities are many. If it is too long, it can be taken in two periods.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169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9598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find out the adverbs from it.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772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is a very good student.  He studies his lessons attentively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behaves gently with everybody.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sings well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His school is Mozida Govt. High School. It is so big school. He loves his school very much.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875544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 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attentively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gently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8891" y="3962400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100" y="76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625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93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fill the gaps with the suitable adverbs from the box.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0772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boys and the girl are running __________. They are holding the flags _______. They are going ______. The field is ____ beautiful. It is ______ yellow. They are enjoying _____ much.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255" y="5410200"/>
            <a:ext cx="5091545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2574" y="6019800"/>
            <a:ext cx="207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delightfully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4864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8387" y="5542029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quite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977" y="553468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600962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429000"/>
            <a:ext cx="210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delightfully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1026" y="38100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8626" y="38100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277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5960" y="4277380"/>
            <a:ext cx="120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quite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60198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46482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909"/>
            <a:ext cx="4495800" cy="1789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705100" y="76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033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Think about your friend and write the answers of the following questions about your friend. Clues are given below.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475" y="1524000"/>
            <a:ext cx="440772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your friend?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590800"/>
            <a:ext cx="47322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gentle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she/he?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124200"/>
            <a:ext cx="586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she/he to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poor?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657600"/>
            <a:ext cx="586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she/he run?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75" y="4191000"/>
            <a:ext cx="668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does she/he love her/his parents?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5181600"/>
            <a:ext cx="5715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ery,  so,  quite, extremely,  slightly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057400"/>
            <a:ext cx="47322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meritorious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she/he?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781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9718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  daily activities using adverbs. (Not more than 10 lines)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981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187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685800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0753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4290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SIX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UNIT:   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ONE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LESSON: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ELEVEN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TOPIC: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PARTS OF SPEECH (Adverb)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1" y="381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517" y="1066800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Kazi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Rowshan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Ara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Begum</a:t>
            </a: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HEAD TEACHER </a:t>
            </a: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( ENGLISH)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BARALIA HIGH SCHOOL</a:t>
            </a:r>
          </a:p>
          <a:p>
            <a:pPr lvl="0" algn="ctr">
              <a:defRPr/>
            </a:pPr>
            <a:r>
              <a:rPr lang="en-US" sz="2400" b="1" i="1" kern="0" smtClean="0">
                <a:solidFill>
                  <a:sysClr val="windowText" lastClr="000000"/>
                </a:solidFill>
              </a:rPr>
              <a:t>       DATTA PARA, LAKSHMIPUR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8619" y="4191000"/>
            <a:ext cx="6673381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0555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1724883" cy="2669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46" y="879499"/>
            <a:ext cx="2100854" cy="2521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876800"/>
            <a:ext cx="5029200" cy="85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is walking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8610600" cy="7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 and answer the questions.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4572000"/>
            <a:ext cx="438583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 walking?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4876800"/>
            <a:ext cx="44958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man is walking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4495800"/>
            <a:ext cx="47529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walking?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3276600"/>
            <a:ext cx="4800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old man doing?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886200"/>
            <a:ext cx="5029200" cy="54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is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walking.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3352800"/>
            <a:ext cx="4343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man doing?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1100" y="3949109"/>
            <a:ext cx="3848100" cy="54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walking.</a:t>
            </a:r>
          </a:p>
        </p:txBody>
      </p:sp>
    </p:spTree>
    <p:extLst>
      <p:ext uri="{BB962C8B-B14F-4D97-AF65-F5344CB8AC3E}">
        <p14:creationId xmlns="" xmlns:p14="http://schemas.microsoft.com/office/powerpoint/2010/main" val="1719756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5" grpId="0"/>
      <p:bldP spid="15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10" y="472441"/>
            <a:ext cx="827179" cy="12801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34149" y="914400"/>
            <a:ext cx="50810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old man is walking </a:t>
            </a:r>
            <a:r>
              <a:rPr lang="en-US" sz="2800" b="1" dirty="0" smtClean="0">
                <a:solidFill>
                  <a:srgbClr val="00B050"/>
                </a:solidFill>
              </a:rPr>
              <a:t>slowly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971800"/>
            <a:ext cx="77724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one is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this sentence?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399" y="1981200"/>
            <a:ext cx="1371601" cy="6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074" y="2971800"/>
            <a:ext cx="8077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one is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this sentence?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19400" y="1371600"/>
            <a:ext cx="380999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86199" y="1371600"/>
            <a:ext cx="1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76400" y="1974272"/>
            <a:ext cx="1752602" cy="6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2971800"/>
            <a:ext cx="80772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ones are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this sentence?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21726" y="1371600"/>
            <a:ext cx="583674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105400" y="1355147"/>
            <a:ext cx="228600" cy="778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19600" y="1981200"/>
            <a:ext cx="1371601" cy="6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5905500" y="609600"/>
            <a:ext cx="1028700" cy="1143000"/>
          </a:xfrm>
          <a:prstGeom prst="donut">
            <a:avLst>
              <a:gd name="adj" fmla="val 2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000" y="2971800"/>
            <a:ext cx="8077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the name of the parts of speech of the word “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90464" y="4204855"/>
            <a:ext cx="4486536" cy="120534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30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1" grpId="0"/>
      <p:bldP spid="18" grpId="0" animBg="1"/>
      <p:bldP spid="24" grpId="0"/>
      <p:bldP spid="25" grpId="0" animBg="1"/>
      <p:bldP spid="34" grpId="0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468" y="2630031"/>
            <a:ext cx="7697932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identify </a:t>
            </a:r>
            <a:r>
              <a:rPr lang="en-US" sz="2800" dirty="0" smtClean="0"/>
              <a:t>adverbs</a:t>
            </a:r>
            <a:r>
              <a:rPr lang="en-US" sz="2800" dirty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make sentences with adverbs.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Use suitable adverbs in sentences.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write about a person using </a:t>
            </a:r>
            <a:r>
              <a:rPr lang="en-US" sz="2800" dirty="0"/>
              <a:t>adverbs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939225"/>
            <a:ext cx="7543800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LEARNING OUTCOMES </a:t>
            </a:r>
            <a:r>
              <a:rPr lang="en-US" sz="2800" b="1" dirty="0"/>
              <a:t>OF THE LESSON</a:t>
            </a:r>
          </a:p>
        </p:txBody>
      </p:sp>
    </p:spTree>
    <p:extLst>
      <p:ext uri="{BB962C8B-B14F-4D97-AF65-F5344CB8AC3E}">
        <p14:creationId xmlns="" xmlns:p14="http://schemas.microsoft.com/office/powerpoint/2010/main" val="119852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" y="952500"/>
            <a:ext cx="3808476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pictures. Give the answers of the following questions in full sentence.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999" y="3657600"/>
            <a:ext cx="4289137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are the girls reading their English for Today book?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886200"/>
            <a:ext cx="38939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boy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their English for Today book?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800600"/>
            <a:ext cx="4384964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girls are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their English for Today book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silently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800600"/>
            <a:ext cx="435111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boy is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their English for Today book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loudly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MG_20140824_112053.jpg"/>
          <p:cNvPicPr>
            <a:picLocks noChangeAspect="1"/>
          </p:cNvPicPr>
          <p:nvPr/>
        </p:nvPicPr>
        <p:blipFill rotWithShape="1">
          <a:blip r:embed="rId4" cstate="print"/>
          <a:srcRect t="14050" b="-1"/>
          <a:stretch/>
        </p:blipFill>
        <p:spPr>
          <a:xfrm>
            <a:off x="5270695" y="952500"/>
            <a:ext cx="2768209" cy="28067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7381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4" y="976745"/>
            <a:ext cx="3068456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65200"/>
            <a:ext cx="2266772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pictures.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answer the following questions? Give the answer in full sentence. Clues are given below.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200" y="3886200"/>
            <a:ext cx="386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chicken eating?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886200"/>
            <a:ext cx="386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frog jumping?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6010871"/>
            <a:ext cx="161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slowly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007388"/>
            <a:ext cx="135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quickly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5943600"/>
            <a:ext cx="4191000" cy="652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9435" y="4856927"/>
            <a:ext cx="400396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chicken is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eating </a:t>
            </a:r>
            <a:r>
              <a:rPr lang="en-US" sz="2400" b="1" dirty="0" smtClean="0">
                <a:solidFill>
                  <a:srgbClr val="00B050"/>
                </a:solidFill>
              </a:rPr>
              <a:t>slowly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7349" y="4876800"/>
            <a:ext cx="40142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frog is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jumping </a:t>
            </a:r>
            <a:r>
              <a:rPr lang="en-US" sz="2400" b="1" dirty="0" smtClean="0">
                <a:solidFill>
                  <a:srgbClr val="00B050"/>
                </a:solidFill>
              </a:rPr>
              <a:t>quickly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419600"/>
            <a:ext cx="1194792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4428345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096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1924"/>
            <a:ext cx="38100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50" y="914400"/>
            <a:ext cx="4282536" cy="2855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pictures. Give the answers of the following questions in full sentence.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998024"/>
            <a:ext cx="4165600" cy="65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team celebrating the victory 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962400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team leaving the field?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953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team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 celebrating the victory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cheerfully/ happily/delightfully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6300" y="4572000"/>
            <a:ext cx="4533900" cy="798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team is leaving the field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sadly / sorrowfully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697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10" grpId="0"/>
      <p:bldP spid="10" grpId="1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1477</Words>
  <Application>Microsoft Office PowerPoint</Application>
  <PresentationFormat>On-screen Show (4:3)</PresentationFormat>
  <Paragraphs>203</Paragraphs>
  <Slides>25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NewsPrint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Rifat</cp:lastModifiedBy>
  <cp:revision>387</cp:revision>
  <dcterms:created xsi:type="dcterms:W3CDTF">2006-08-16T00:00:00Z</dcterms:created>
  <dcterms:modified xsi:type="dcterms:W3CDTF">2020-03-21T09:51:49Z</dcterms:modified>
</cp:coreProperties>
</file>