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81" r:id="rId3"/>
    <p:sldId id="259" r:id="rId4"/>
    <p:sldId id="263" r:id="rId5"/>
    <p:sldId id="262" r:id="rId6"/>
    <p:sldId id="273" r:id="rId7"/>
    <p:sldId id="272" r:id="rId8"/>
    <p:sldId id="261" r:id="rId9"/>
    <p:sldId id="260" r:id="rId10"/>
    <p:sldId id="258" r:id="rId11"/>
    <p:sldId id="257" r:id="rId12"/>
    <p:sldId id="266" r:id="rId13"/>
    <p:sldId id="268" r:id="rId14"/>
    <p:sldId id="269" r:id="rId15"/>
    <p:sldId id="270" r:id="rId16"/>
    <p:sldId id="271" r:id="rId17"/>
    <p:sldId id="267" r:id="rId18"/>
    <p:sldId id="274" r:id="rId19"/>
    <p:sldId id="275" r:id="rId20"/>
    <p:sldId id="282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48A92-DF88-4C20-95BC-E5221916300A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6F4F-DFF9-41AC-995F-2603627AE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0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56F4F-DFF9-41AC-995F-2603627AED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9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8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4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0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1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F6D55-3847-4C07-83E1-D63839829714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23E5-3142-4B92-A470-88C0168E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3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180748"/>
            <a:ext cx="8440615" cy="6400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746308">
            <a:off x="259182" y="2179991"/>
            <a:ext cx="7752810" cy="156255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51607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770" y="5486400"/>
            <a:ext cx="856342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When he was about to leave its hope, he saw a vineyard full of sweet grapes at a distance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26"/>
          <a:stretch/>
        </p:blipFill>
        <p:spPr>
          <a:xfrm>
            <a:off x="275771" y="381000"/>
            <a:ext cx="861060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0"/>
            <a:ext cx="8458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Andalus" pitchFamily="18" charset="-78"/>
                <a:cs typeface="Andalus" pitchFamily="18" charset="-78"/>
              </a:rPr>
              <a:t>He became very hopeful. His mouth became watered at the sight of the grapes.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27"/>
          <a:stretch/>
        </p:blipFill>
        <p:spPr>
          <a:xfrm>
            <a:off x="381000" y="381000"/>
            <a:ext cx="845820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47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0"/>
            <a:ext cx="8534400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He wished to meet his hunger with the sweet grapes. So he went there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3"/>
          <a:stretch/>
        </p:blipFill>
        <p:spPr>
          <a:xfrm>
            <a:off x="304800" y="304801"/>
            <a:ext cx="8534400" cy="4876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047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106650"/>
            <a:ext cx="8458200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ndalus" pitchFamily="18" charset="-78"/>
                <a:cs typeface="Andalus" pitchFamily="18" charset="-78"/>
              </a:rPr>
              <a:t>Then the fox tried to eat the grapes by jumping higher and higher.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46"/>
          <a:stretch/>
        </p:blipFill>
        <p:spPr>
          <a:xfrm>
            <a:off x="304800" y="390918"/>
            <a:ext cx="8458200" cy="45729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74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715000"/>
            <a:ext cx="853440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ndalus" pitchFamily="18" charset="-78"/>
                <a:cs typeface="Andalus" pitchFamily="18" charset="-78"/>
              </a:rPr>
              <a:t>The grapes were hanging over his reach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26"/>
          <a:stretch/>
        </p:blipFill>
        <p:spPr>
          <a:xfrm>
            <a:off x="304800" y="381000"/>
            <a:ext cx="8534400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96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796" y="5943600"/>
            <a:ext cx="831700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But the fox still could not reach the grapes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03"/>
          <a:stretch/>
        </p:blipFill>
        <p:spPr>
          <a:xfrm>
            <a:off x="369796" y="381000"/>
            <a:ext cx="8317004" cy="53339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732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257" y="5352871"/>
            <a:ext cx="83820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Andalus" pitchFamily="18" charset="-78"/>
                <a:cs typeface="Andalus" pitchFamily="18" charset="-78"/>
              </a:rPr>
              <a:t>When he became tired, he finally gave up and walked away from the vineyard.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48"/>
          <a:stretch/>
        </p:blipFill>
        <p:spPr>
          <a:xfrm>
            <a:off x="388257" y="304801"/>
            <a:ext cx="8381999" cy="4953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49141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795636"/>
            <a:ext cx="8382000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Andalus" pitchFamily="18" charset="-78"/>
                <a:cs typeface="Andalus" pitchFamily="18" charset="-78"/>
              </a:rPr>
              <a:t>Some </a:t>
            </a:r>
            <a:r>
              <a:rPr lang="en-US" sz="4000" dirty="0">
                <a:latin typeface="Andalus" pitchFamily="18" charset="-78"/>
                <a:cs typeface="Andalus" pitchFamily="18" charset="-78"/>
              </a:rPr>
              <a:t>birds perched on a tree nearby asked, “How are the grapes?” The fox complained, “The grapes are sour.”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94"/>
          <a:stretch/>
        </p:blipFill>
        <p:spPr>
          <a:xfrm>
            <a:off x="381000" y="304800"/>
            <a:ext cx="8382000" cy="44618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609600"/>
            <a:ext cx="3810000" cy="173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57200"/>
            <a:ext cx="8382000" cy="601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43200" y="5334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ndalus" pitchFamily="18" charset="-78"/>
                <a:cs typeface="Andalus" pitchFamily="18" charset="-78"/>
              </a:rPr>
              <a:t>Group Work</a:t>
            </a:r>
            <a:endParaRPr lang="en-US" sz="48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27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609600"/>
            <a:ext cx="7620000" cy="1371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Evaluation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057400"/>
            <a:ext cx="8001000" cy="4419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endParaRPr lang="en-US" sz="3600" dirty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Answer the following questions</a:t>
            </a:r>
          </a:p>
          <a:p>
            <a:pPr marL="342900" indent="-342900" algn="just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What was the fox searching?</a:t>
            </a:r>
          </a:p>
          <a:p>
            <a:pPr marL="342900" indent="-342900" algn="just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What did he find at a distance?</a:t>
            </a:r>
          </a:p>
          <a:p>
            <a:pPr marL="342900" indent="-342900" algn="just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What did he do to have the grapes?</a:t>
            </a:r>
          </a:p>
          <a:p>
            <a:pPr marL="342900" indent="-342900" algn="just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Why could he not eat the grapes?</a:t>
            </a:r>
          </a:p>
          <a:p>
            <a:pPr marL="342900" indent="-342900" algn="just">
              <a:buAutoNum type="arabicPeriod"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What did the fox say when he failed to eat the grapes?</a:t>
            </a:r>
          </a:p>
          <a:p>
            <a:pPr marL="342900" indent="-342900" algn="just">
              <a:buAutoNum type="arabicPeriod"/>
            </a:pPr>
            <a:endParaRPr lang="en-US" sz="3600" dirty="0" smtClean="0">
              <a:latin typeface="Andalus" pitchFamily="18" charset="-78"/>
              <a:cs typeface="Andalus" pitchFamily="18" charset="-78"/>
            </a:endParaRPr>
          </a:p>
          <a:p>
            <a:pPr marL="342900" indent="-342900" algn="just">
              <a:buAutoNum type="arabicPeriod"/>
            </a:pP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58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431" y="263769"/>
            <a:ext cx="6816870" cy="984738"/>
          </a:xfr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 Identity: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25415" y="1459523"/>
            <a:ext cx="5275385" cy="32074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4431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431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Rubel</a:t>
            </a:r>
            <a:r>
              <a:rPr lang="en-US" sz="4431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31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Haque</a:t>
            </a:r>
            <a:endParaRPr lang="en-US" sz="4431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</a:t>
            </a:r>
          </a:p>
          <a:p>
            <a:pPr>
              <a:buNone/>
            </a:pP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Nirmoil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Darazia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Dakhil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Madrasha</a:t>
            </a:r>
            <a:endParaRPr lang="en-US" sz="2215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215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Shampur,Patnitala,Naogaon</a:t>
            </a:r>
            <a:r>
              <a:rPr lang="en-US" sz="2215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Mob: 01774795179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4" y="1459523"/>
            <a:ext cx="2353048" cy="288387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" y="4919008"/>
            <a:ext cx="9123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Class-8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English First paper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Writing Part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2459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1" y="723777"/>
            <a:ext cx="8233659" cy="5518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55" y="967154"/>
            <a:ext cx="7139353" cy="9144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5539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Homework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4953000"/>
            <a:ext cx="7315200" cy="13234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atin typeface="Andalus" pitchFamily="18" charset="-78"/>
                <a:cs typeface="Andalus" pitchFamily="18" charset="-78"/>
              </a:rPr>
              <a:t>Write a story on “Grapes are sour”</a:t>
            </a:r>
            <a:endParaRPr lang="en-US" sz="40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936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609600"/>
            <a:ext cx="8610600" cy="4953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Thank You All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33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018971"/>
            <a:ext cx="6248400" cy="33887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rapezoid 2"/>
          <p:cNvSpPr/>
          <p:nvPr/>
        </p:nvSpPr>
        <p:spPr>
          <a:xfrm>
            <a:off x="266700" y="304800"/>
            <a:ext cx="8305800" cy="2743200"/>
          </a:xfrm>
          <a:prstGeom prst="trapezoid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ndalus" pitchFamily="18" charset="-78"/>
                <a:cs typeface="Andalus" pitchFamily="18" charset="-78"/>
              </a:rPr>
              <a:t>Let us watch and enjoy</a:t>
            </a:r>
            <a:endParaRPr lang="en-US" sz="5400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22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7175"/>
            <a:ext cx="9067800" cy="30608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991600" cy="381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417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7772400" cy="995422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Our Today’s lesson is-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7772400" cy="26400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“are sour”</a:t>
            </a:r>
            <a:endParaRPr lang="en-US" sz="8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 story from writing part.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62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457200" y="533400"/>
            <a:ext cx="8458200" cy="1828800"/>
          </a:xfrm>
          <a:prstGeom prst="ribbon">
            <a:avLst>
              <a:gd name="adj1" fmla="val 16749"/>
              <a:gd name="adj2" fmla="val 68433"/>
            </a:avLst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Learning outcomes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81200" y="1066800"/>
            <a:ext cx="5334000" cy="990600"/>
          </a:xfrm>
          <a:prstGeom prst="ellipse">
            <a:avLst/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458200" cy="3803511"/>
          </a:xfrm>
          <a:prstGeom prst="fram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After we have studied this lesson we will be  able to-</a:t>
            </a:r>
          </a:p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Listen information</a:t>
            </a:r>
          </a:p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Ask and answer questions</a:t>
            </a:r>
          </a:p>
          <a:p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Write a story.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427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447800" y="1600200"/>
            <a:ext cx="6096000" cy="3657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Let us enjoy 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 video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254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867400"/>
            <a:ext cx="8534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Once there was a fox in a jungle. </a:t>
            </a:r>
            <a:r>
              <a:rPr lang="en-US" sz="28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It was </a:t>
            </a:r>
            <a:r>
              <a:rPr lang="en-US" sz="28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very hungry.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03"/>
          <a:stretch/>
        </p:blipFill>
        <p:spPr>
          <a:xfrm>
            <a:off x="304800" y="457200"/>
            <a:ext cx="8534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7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410200"/>
            <a:ext cx="83820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It was searching food here and there. But he did not manage any food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1"/>
          <a:stretch/>
        </p:blipFill>
        <p:spPr>
          <a:xfrm>
            <a:off x="381000" y="381000"/>
            <a:ext cx="838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290</Words>
  <Application>Microsoft Office PowerPoint</Application>
  <PresentationFormat>On-screen Show (4:3)</PresentationFormat>
  <Paragraphs>45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Andalus</vt:lpstr>
      <vt:lpstr>Arial</vt:lpstr>
      <vt:lpstr>Book Antiqua</vt:lpstr>
      <vt:lpstr>Calibri</vt:lpstr>
      <vt:lpstr>Times New Roman</vt:lpstr>
      <vt:lpstr>Office Theme</vt:lpstr>
      <vt:lpstr>PowerPoint Presentation</vt:lpstr>
      <vt:lpstr>Teacher’s  Identity: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Homework   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RMN</cp:lastModifiedBy>
  <cp:revision>26</cp:revision>
  <dcterms:created xsi:type="dcterms:W3CDTF">2014-02-26T16:34:58Z</dcterms:created>
  <dcterms:modified xsi:type="dcterms:W3CDTF">2020-03-22T03:48:46Z</dcterms:modified>
</cp:coreProperties>
</file>