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</p:sldMasterIdLst>
  <p:sldIdLst>
    <p:sldId id="299" r:id="rId2"/>
    <p:sldId id="300" r:id="rId3"/>
    <p:sldId id="282" r:id="rId4"/>
    <p:sldId id="284" r:id="rId5"/>
    <p:sldId id="285" r:id="rId6"/>
    <p:sldId id="302" r:id="rId7"/>
    <p:sldId id="287" r:id="rId8"/>
    <p:sldId id="292" r:id="rId9"/>
    <p:sldId id="288" r:id="rId10"/>
    <p:sldId id="290" r:id="rId11"/>
    <p:sldId id="291" r:id="rId12"/>
    <p:sldId id="294" r:id="rId13"/>
    <p:sldId id="295" r:id="rId14"/>
    <p:sldId id="301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6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8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50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24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187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42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9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6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61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2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5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97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41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7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44F2F-15BB-4B91-9691-AAA3E8F1D11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2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  <p:sldLayoutId id="2147484153" r:id="rId15"/>
    <p:sldLayoutId id="214748415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4" y="180749"/>
            <a:ext cx="8440615" cy="6400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746308">
            <a:off x="1783182" y="2179991"/>
            <a:ext cx="7752810" cy="156255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568695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6" y="1"/>
            <a:ext cx="5906560" cy="3234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761"/>
            <a:ext cx="5864772" cy="27705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06" y="0"/>
            <a:ext cx="6209594" cy="31553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06" y="3155309"/>
            <a:ext cx="6209594" cy="28499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Round Diagonal Corner Rectangle 5"/>
          <p:cNvSpPr/>
          <p:nvPr/>
        </p:nvSpPr>
        <p:spPr>
          <a:xfrm>
            <a:off x="75847" y="6053959"/>
            <a:ext cx="12116154" cy="804041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witness dressed parade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different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 forces.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1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12192001" cy="134006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Work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340068"/>
            <a:ext cx="12192000" cy="55179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1. What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does the country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witness at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the National parade ground this day ?  </a:t>
            </a:r>
            <a:endParaRPr lang="en-US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2.How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is 26 march celebrated every year in the country ? 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3. What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is remembered on this day  ? 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4. Who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take part in the national parade ground ? 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5. Who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offers flower wreath in the National Mausoleum on behalf of the nation ?</a:t>
            </a:r>
          </a:p>
        </p:txBody>
      </p:sp>
    </p:spTree>
    <p:extLst>
      <p:ext uri="{BB962C8B-B14F-4D97-AF65-F5344CB8AC3E}">
        <p14:creationId xmlns:p14="http://schemas.microsoft.com/office/powerpoint/2010/main" val="192591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SRAF\Desktop\wwwww\Z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66" y="533400"/>
            <a:ext cx="5133622" cy="36660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SSRAF\Desktop\wwwww\images(3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6" y="533400"/>
            <a:ext cx="5604266" cy="36660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654866" y="4816699"/>
            <a:ext cx="8154283" cy="1275008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Bangabondhu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Stadium, Bangladesh scouts, girls guide and students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part in various display to entrain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spectators.</a:t>
            </a:r>
          </a:p>
        </p:txBody>
      </p:sp>
    </p:spTree>
    <p:extLst>
      <p:ext uri="{BB962C8B-B14F-4D97-AF65-F5344CB8AC3E}">
        <p14:creationId xmlns:p14="http://schemas.microsoft.com/office/powerpoint/2010/main" val="200942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361386" y="463639"/>
            <a:ext cx="4353059" cy="1043189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Evaluation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21217" y="1712890"/>
            <a:ext cx="9131121" cy="5145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 Our biggest festival is …</a:t>
            </a:r>
          </a:p>
          <a:p>
            <a:pPr marL="514350" indent="-514350">
              <a:buAutoNum type="alphaLcParenR"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Pahela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Baishakh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  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b)Victory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day.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)Independence day . 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d)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 Independence day is celebrated with-----</a:t>
            </a:r>
          </a:p>
          <a:p>
            <a:pPr marL="342900" indent="-342900">
              <a:buAutoNum type="alphaLcParenR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solemnity and fervor                              b) zeal and fatality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Emoiton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pride                                          d) fame and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fratility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2 .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celebration of Independence day begins w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 ……..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Procession                                                      b)gunshots.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Placing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wreaths  at national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memorial.      d)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display  of parade by defense foresees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4.The National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Masuleum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Bangladesh is---------</a:t>
            </a:r>
          </a:p>
          <a:p>
            <a:pPr marL="342900" indent="-342900">
              <a:buAutoNum type="alphaLcParenR"/>
            </a:pP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Shahbag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b)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Gazipur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Mymensingh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d)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Savar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What is the positive form of ‘biggest’?</a:t>
            </a:r>
          </a:p>
          <a:p>
            <a:pPr marL="342900" indent="-342900">
              <a:buAutoNum type="alphaLcParenR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                                                                  b) bigger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Bigest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d)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05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72" y="723778"/>
            <a:ext cx="8233659" cy="5518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756" y="967154"/>
            <a:ext cx="7139353" cy="9144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en-US" sz="5539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Homework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89" y="4953001"/>
            <a:ext cx="11058524" cy="7078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paragraph about Independence Day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51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785813" y="2328862"/>
            <a:ext cx="9977437" cy="2643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14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431" y="263769"/>
            <a:ext cx="6816870" cy="984738"/>
          </a:xfr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 Identity: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649416" y="1459523"/>
            <a:ext cx="5275385" cy="320743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4431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431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Robel</a:t>
            </a:r>
            <a:r>
              <a:rPr lang="en-US" sz="4431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31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Haque</a:t>
            </a:r>
            <a:endParaRPr lang="en-US" sz="4431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Teacher</a:t>
            </a:r>
          </a:p>
          <a:p>
            <a:pPr>
              <a:buNone/>
            </a:pPr>
            <a:r>
              <a:rPr lang="en-US" sz="2215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Nirmoil</a:t>
            </a:r>
            <a:r>
              <a:rPr lang="en-US" sz="2215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15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Darazia</a:t>
            </a:r>
            <a:r>
              <a:rPr lang="en-US" sz="2215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15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Dakhil</a:t>
            </a:r>
            <a:r>
              <a:rPr lang="en-US" sz="2215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15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Madrasha</a:t>
            </a:r>
            <a:endParaRPr lang="en-US" sz="2215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215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Shampur,Patnitala,Naogaon</a:t>
            </a:r>
            <a:r>
              <a:rPr lang="en-US" sz="2215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Mob: 01774795179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24" y="1459524"/>
            <a:ext cx="2353048" cy="288387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1524001" y="4919008"/>
            <a:ext cx="9123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      : Ten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   : English For Today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        : Five 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    : Three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2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559391"/>
              </p:ext>
            </p:extLst>
          </p:nvPr>
        </p:nvGraphicFramePr>
        <p:xfrm>
          <a:off x="5288845" y="320039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8845" y="3200399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entagon 2"/>
          <p:cNvSpPr/>
          <p:nvPr/>
        </p:nvSpPr>
        <p:spPr>
          <a:xfrm>
            <a:off x="3443288" y="285750"/>
            <a:ext cx="4514850" cy="871538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enjoy a video</a:t>
            </a:r>
          </a:p>
        </p:txBody>
      </p:sp>
    </p:spTree>
    <p:extLst>
      <p:ext uri="{BB962C8B-B14F-4D97-AF65-F5344CB8AC3E}">
        <p14:creationId xmlns:p14="http://schemas.microsoft.com/office/powerpoint/2010/main" val="1799518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87224" cy="50149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41668" y="5014914"/>
            <a:ext cx="11931269" cy="1843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you see in the picture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74" y="749412"/>
            <a:ext cx="6873026" cy="4312356"/>
          </a:xfrm>
          <a:prstGeom prst="roundRect">
            <a:avLst>
              <a:gd name="adj" fmla="val 8594"/>
            </a:avLst>
          </a:prstGeom>
          <a:gradFill>
            <a:gsLst>
              <a:gs pos="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 Single Corner Rectangle 2"/>
          <p:cNvSpPr/>
          <p:nvPr/>
        </p:nvSpPr>
        <p:spPr>
          <a:xfrm>
            <a:off x="5609608" y="5132523"/>
            <a:ext cx="6582392" cy="1725477"/>
          </a:xfrm>
          <a:prstGeom prst="round1Rect">
            <a:avLst/>
          </a:prstGeom>
          <a:gradFill>
            <a:gsLst>
              <a:gs pos="0">
                <a:schemeClr val="accent4">
                  <a:tint val="65000"/>
                  <a:lumMod val="110000"/>
                </a:schemeClr>
              </a:gs>
              <a:gs pos="88000">
                <a:schemeClr val="accent4">
                  <a:tint val="90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Freedom 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Fighters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8856"/>
            <a:ext cx="5318975" cy="40334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ound Diagonal Corner Rectangle 4"/>
          <p:cNvSpPr/>
          <p:nvPr/>
        </p:nvSpPr>
        <p:spPr>
          <a:xfrm>
            <a:off x="196849" y="5119527"/>
            <a:ext cx="5341066" cy="1738473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speech of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Shiekh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Muzibur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Rahman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0" y="0"/>
            <a:ext cx="12191999" cy="749412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pictures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641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094" y="186809"/>
            <a:ext cx="75520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Topic is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490" y="3244334"/>
            <a:ext cx="114890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“26 march our independence day”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340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43062" y="2857500"/>
            <a:ext cx="7243764" cy="3729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Book Antiqua" pitchFamily="18" charset="0"/>
              </a:rPr>
              <a:t>After studied this lesson, we will be able to---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the text.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Talk about Independence day.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3.Understand new words.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Writing a Paragraph.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528888" y="142876"/>
            <a:ext cx="5122068" cy="1371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295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93640"/>
              </p:ext>
            </p:extLst>
          </p:nvPr>
        </p:nvGraphicFramePr>
        <p:xfrm>
          <a:off x="1066085" y="809817"/>
          <a:ext cx="812800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Festival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A</a:t>
                      </a:r>
                      <a:r>
                        <a:rPr lang="en-US" baseline="0" dirty="0" smtClean="0">
                          <a:solidFill>
                            <a:schemeClr val="accent5"/>
                          </a:solidFill>
                        </a:rPr>
                        <a:t> day or period of celebration.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Struggle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Fight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Freeom</a:t>
                      </a:r>
                      <a:r>
                        <a:rPr lang="en-US" sz="2800" b="1" dirty="0" smtClean="0"/>
                        <a:t> Fighter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5"/>
                          </a:solidFill>
                          <a:latin typeface="+mn-lt"/>
                          <a:cs typeface="+mn-cs"/>
                        </a:rPr>
                        <a:t>A</a:t>
                      </a:r>
                      <a:r>
                        <a:rPr lang="en-US" sz="1800" b="0" baseline="0" dirty="0" smtClean="0">
                          <a:solidFill>
                            <a:schemeClr val="accent5"/>
                          </a:solidFill>
                          <a:latin typeface="+mn-lt"/>
                          <a:cs typeface="+mn-cs"/>
                        </a:rPr>
                        <a:t> person who fought for the independence of the country.</a:t>
                      </a:r>
                      <a:endParaRPr lang="en-US" sz="1800" b="1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Fervour</a:t>
                      </a:r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strong feeling of excitement.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a similar way.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1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person who is watching an event.</a:t>
                      </a:r>
                      <a:endParaRPr lang="en-US" sz="1800" b="1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Acts of performing skills.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Illuminate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decorate a building with bright lights.</a:t>
                      </a:r>
                    </a:p>
                    <a:p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69713" y="103031"/>
            <a:ext cx="3979572" cy="5409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Key Words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313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6662" cy="5500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4" y="0"/>
            <a:ext cx="6039556" cy="5500688"/>
          </a:xfrm>
          <a:prstGeom prst="rect">
            <a:avLst/>
          </a:prstGeom>
        </p:spPr>
      </p:pic>
      <p:sp>
        <p:nvSpPr>
          <p:cNvPr id="4" name="Round Single Corner Rectangle 3"/>
          <p:cNvSpPr/>
          <p:nvPr/>
        </p:nvSpPr>
        <p:spPr>
          <a:xfrm>
            <a:off x="0" y="5500688"/>
            <a:ext cx="5686425" cy="1357312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day begins at 31 gun shots.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92800" y="5696248"/>
            <a:ext cx="62992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in the morning the president and the prime minister on behalf of the nation place floral  wreath at the at the national mausoleum at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59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433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Times New Roman</vt:lpstr>
      <vt:lpstr>Trebuchet MS</vt:lpstr>
      <vt:lpstr>Wingdings 3</vt:lpstr>
      <vt:lpstr>Facet</vt:lpstr>
      <vt:lpstr>Packager Shell Object</vt:lpstr>
      <vt:lpstr>PowerPoint Presentation</vt:lpstr>
      <vt:lpstr>Teacher’s  Identity: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Homework 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nujrul</dc:creator>
  <cp:lastModifiedBy>RMN</cp:lastModifiedBy>
  <cp:revision>65</cp:revision>
  <dcterms:created xsi:type="dcterms:W3CDTF">2017-03-18T12:56:14Z</dcterms:created>
  <dcterms:modified xsi:type="dcterms:W3CDTF">2020-03-22T04:09:28Z</dcterms:modified>
</cp:coreProperties>
</file>