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3" r:id="rId4"/>
    <p:sldId id="267" r:id="rId5"/>
    <p:sldId id="266" r:id="rId6"/>
    <p:sldId id="265" r:id="rId7"/>
    <p:sldId id="264" r:id="rId8"/>
    <p:sldId id="275" r:id="rId9"/>
    <p:sldId id="259" r:id="rId10"/>
    <p:sldId id="274" r:id="rId11"/>
    <p:sldId id="261" r:id="rId12"/>
    <p:sldId id="262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80748"/>
            <a:ext cx="8440615" cy="640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259182" y="2179991"/>
            <a:ext cx="7752810" cy="156255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4648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5486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Ques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:-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(a)What does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Meherjan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use to make fire for cooking her meals?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(b)What property did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Meherjan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lose due to river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eroion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?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©What do you know about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Meherjan”s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family?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2003"/>
            <a:ext cx="9067799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4375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GROUP  WORK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Dialogues about roaring  and erosions of the rivers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63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EVALUATION</a:t>
            </a: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800" b="1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To ask questions about bad effect of roaring rivers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28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" y="723777"/>
            <a:ext cx="8233659" cy="551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5" y="967154"/>
            <a:ext cx="7139353" cy="9144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539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953000"/>
            <a:ext cx="8991600" cy="1323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ndalus" pitchFamily="18" charset="-78"/>
                <a:cs typeface="Andalus" pitchFamily="18" charset="-78"/>
              </a:rPr>
              <a:t>Paragraph  writing 70-80 words about </a:t>
            </a:r>
            <a:r>
              <a:rPr lang="en-US" sz="40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“Environment pollution”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481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1400"/>
            <a:ext cx="8229600" cy="114300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1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1" y="263769"/>
            <a:ext cx="6816870" cy="984738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5415" y="1459523"/>
            <a:ext cx="5275385" cy="32074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431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31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431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31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431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215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01774795179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1459523"/>
            <a:ext cx="2353048" cy="288387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4476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55324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Lesson Introduction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Class-Ten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Subject-English</a:t>
            </a:r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5400" b="1" dirty="0" smtClean="0">
                <a:latin typeface="Andalus" pitchFamily="18" charset="-78"/>
                <a:cs typeface="Andalus" pitchFamily="18" charset="-78"/>
              </a:rPr>
            </a:b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18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15400" cy="5932793"/>
          </a:xfrm>
        </p:spPr>
      </p:pic>
    </p:spTree>
    <p:extLst>
      <p:ext uri="{BB962C8B-B14F-4D97-AF65-F5344CB8AC3E}">
        <p14:creationId xmlns:p14="http://schemas.microsoft.com/office/powerpoint/2010/main" val="336845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" y="503237"/>
            <a:ext cx="8846344" cy="5897563"/>
          </a:xfrm>
        </p:spPr>
      </p:pic>
    </p:spTree>
    <p:extLst>
      <p:ext uri="{BB962C8B-B14F-4D97-AF65-F5344CB8AC3E}">
        <p14:creationId xmlns:p14="http://schemas.microsoft.com/office/powerpoint/2010/main" val="140794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238"/>
              </p:ext>
            </p:extLst>
          </p:nvPr>
        </p:nvGraphicFramePr>
        <p:xfrm>
          <a:off x="4724400" y="3429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29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32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65071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>Today’s Lesson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GREED OF THE MIGHTY RIVERS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8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2916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Learning out comes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By the end of this lesson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will be able to:-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76200" y="3276600"/>
            <a:ext cx="9067800" cy="3047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Make fire and cooking meals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Talk about river erosion</a:t>
            </a: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Talk about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Meherjan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family</a:t>
            </a:r>
          </a:p>
        </p:txBody>
      </p:sp>
    </p:spTree>
    <p:extLst>
      <p:ext uri="{BB962C8B-B14F-4D97-AF65-F5344CB8AC3E}">
        <p14:creationId xmlns:p14="http://schemas.microsoft.com/office/powerpoint/2010/main" val="112881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SILENT  READING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TEXT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434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Andalus</vt:lpstr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Teacher’s  Identity:</vt:lpstr>
      <vt:lpstr>Lesson Introduction Class-Ten Subject-English </vt:lpstr>
      <vt:lpstr>PowerPoint Presentation</vt:lpstr>
      <vt:lpstr>PowerPoint Presentation</vt:lpstr>
      <vt:lpstr>PowerPoint Presentation</vt:lpstr>
      <vt:lpstr> Today’s Lesson  THE GREED OF THE MIGHTY RIVERS</vt:lpstr>
      <vt:lpstr>Learning out comes By the end of this lesson ss will be able to:- </vt:lpstr>
      <vt:lpstr>SILENT  READING TEXT</vt:lpstr>
      <vt:lpstr>Ques:- (a)What does Meherjan use to make fire for cooking her meals? (b)What property did Meherjan lose due to river eroion? ©What do you know about Meherjan”s family?</vt:lpstr>
      <vt:lpstr>GROUP  WORK  Dialogues about roaring  and erosions of the rivers</vt:lpstr>
      <vt:lpstr>EVALUATION   To ask questions about bad effect of roaring rivers</vt:lpstr>
      <vt:lpstr>   Homework   </vt:lpstr>
      <vt:lpstr>Thank You All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Doel-1612i3</dc:creator>
  <cp:lastModifiedBy>RMN</cp:lastModifiedBy>
  <cp:revision>80</cp:revision>
  <dcterms:created xsi:type="dcterms:W3CDTF">2006-08-16T00:00:00Z</dcterms:created>
  <dcterms:modified xsi:type="dcterms:W3CDTF">2020-03-22T04:23:16Z</dcterms:modified>
</cp:coreProperties>
</file>