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sldIdLst>
    <p:sldId id="277" r:id="rId2"/>
    <p:sldId id="256" r:id="rId3"/>
    <p:sldId id="265" r:id="rId4"/>
    <p:sldId id="272" r:id="rId5"/>
    <p:sldId id="287" r:id="rId6"/>
    <p:sldId id="279" r:id="rId7"/>
    <p:sldId id="274" r:id="rId8"/>
    <p:sldId id="284" r:id="rId9"/>
    <p:sldId id="280" r:id="rId10"/>
    <p:sldId id="288" r:id="rId11"/>
    <p:sldId id="289" r:id="rId12"/>
    <p:sldId id="285" r:id="rId13"/>
    <p:sldId id="290" r:id="rId14"/>
    <p:sldId id="286" r:id="rId15"/>
    <p:sldId id="292" r:id="rId16"/>
    <p:sldId id="291" r:id="rId17"/>
    <p:sldId id="269" r:id="rId18"/>
    <p:sldId id="266" r:id="rId19"/>
    <p:sldId id="271" r:id="rId20"/>
    <p:sldId id="275" r:id="rId21"/>
    <p:sldId id="276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>
        <p:guide orient="horz" pos="2184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4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8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9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5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8159" y="295337"/>
            <a:ext cx="691368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/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35CB4920-BDD5-47D6-92B0-A31CC5819043}"/>
              </a:ext>
            </a:extLst>
          </p:cNvPr>
          <p:cNvSpPr/>
          <p:nvPr/>
        </p:nvSpPr>
        <p:spPr>
          <a:xfrm>
            <a:off x="0" y="0"/>
            <a:ext cx="11430000" cy="6857999"/>
          </a:xfrm>
          <a:prstGeom prst="frame">
            <a:avLst>
              <a:gd name="adj1" fmla="val 1891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9" y="1003223"/>
            <a:ext cx="9703628" cy="5249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0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1222" objId="3"/>
        <p14:stopEvt time="219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0" y="899298"/>
            <a:ext cx="4566101" cy="31422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34" y="899296"/>
            <a:ext cx="4553525" cy="30333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TextBox 12"/>
          <p:cNvSpPr txBox="1"/>
          <p:nvPr/>
        </p:nvSpPr>
        <p:spPr>
          <a:xfrm>
            <a:off x="359994" y="4463807"/>
            <a:ext cx="5509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9532" y="4384976"/>
            <a:ext cx="4926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সার,বিষ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3446" y="120941"/>
            <a:ext cx="445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7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4" y="550452"/>
            <a:ext cx="4516486" cy="26794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4" descr="E:\Kustia ICT\Moshiur\Camera\IMG_20140102_172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83" y="3456787"/>
            <a:ext cx="4516486" cy="28440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ounded Rectangular Callout 6"/>
          <p:cNvSpPr/>
          <p:nvPr/>
        </p:nvSpPr>
        <p:spPr>
          <a:xfrm>
            <a:off x="7048268" y="483166"/>
            <a:ext cx="4157686" cy="3049745"/>
          </a:xfrm>
          <a:prstGeom prst="wedgeRoundRectCallout">
            <a:avLst>
              <a:gd name="adj1" fmla="val -87649"/>
              <a:gd name="adj2" fmla="val 4254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989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7065818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3537" y="357855"/>
            <a:ext cx="549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উপায়সমূহঃ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613" y="4902579"/>
            <a:ext cx="407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7504" y="4849133"/>
            <a:ext cx="356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5" y="1652590"/>
            <a:ext cx="3921671" cy="260969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13" y="1652592"/>
            <a:ext cx="4276211" cy="27741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18" name="Straight Connector 17"/>
          <p:cNvCxnSpPr/>
          <p:nvPr/>
        </p:nvCxnSpPr>
        <p:spPr>
          <a:xfrm flipH="1">
            <a:off x="1238613" y="1652592"/>
            <a:ext cx="4276211" cy="2774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38613" y="1652592"/>
            <a:ext cx="4276211" cy="2774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30525" y="1652590"/>
            <a:ext cx="3921671" cy="2609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030525" y="1652590"/>
            <a:ext cx="3921671" cy="2609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7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17" y="451679"/>
            <a:ext cx="549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উপায়সমূহঃ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857" y="5147017"/>
            <a:ext cx="4070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5120" y="5790784"/>
            <a:ext cx="407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8" y="1619970"/>
            <a:ext cx="4367395" cy="29623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6147149" y="5362459"/>
            <a:ext cx="407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18" y="1746457"/>
            <a:ext cx="4602376" cy="2828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6" name="Straight Connector 5"/>
          <p:cNvCxnSpPr/>
          <p:nvPr/>
        </p:nvCxnSpPr>
        <p:spPr>
          <a:xfrm>
            <a:off x="661438" y="1619970"/>
            <a:ext cx="4421653" cy="3023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1438" y="1619970"/>
            <a:ext cx="4367395" cy="29554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65142" y="1746459"/>
            <a:ext cx="2752352" cy="2553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15118" y="1837079"/>
            <a:ext cx="1850024" cy="2463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4868" y="223051"/>
            <a:ext cx="430161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42" y="6154569"/>
            <a:ext cx="1047321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উদরাময়,আমাশয়,কলেরা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টাইফয়েডের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 descr="r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30" y="953215"/>
            <a:ext cx="3380945" cy="21897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5" y="1030877"/>
            <a:ext cx="3542193" cy="20464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ight Arrow 2"/>
          <p:cNvSpPr/>
          <p:nvPr/>
        </p:nvSpPr>
        <p:spPr>
          <a:xfrm>
            <a:off x="4331487" y="1980916"/>
            <a:ext cx="746975" cy="38636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834164" y="3288361"/>
            <a:ext cx="389596" cy="53106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6" y="3829130"/>
            <a:ext cx="3479454" cy="19240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741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88628" y="525681"/>
            <a:ext cx="2665122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৫মিনিট 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862591" y="656823"/>
            <a:ext cx="2852159" cy="576744"/>
          </a:xfrm>
          <a:prstGeom prst="flowChartTerminator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738" y="4564000"/>
            <a:ext cx="87865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1648497" y="4656764"/>
            <a:ext cx="553792" cy="399245"/>
          </a:xfrm>
          <a:prstGeom prst="star4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28789" y="1339403"/>
            <a:ext cx="7701566" cy="1287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09" y="1667390"/>
            <a:ext cx="3692367" cy="2048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7285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3"/>
            <a:ext cx="11430000" cy="6857997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6" y="2856855"/>
            <a:ext cx="4756821" cy="27667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Cloud Callout 5"/>
          <p:cNvSpPr/>
          <p:nvPr/>
        </p:nvSpPr>
        <p:spPr>
          <a:xfrm>
            <a:off x="4886794" y="147669"/>
            <a:ext cx="4562818" cy="2255156"/>
          </a:xfrm>
          <a:prstGeom prst="cloudCallout">
            <a:avLst>
              <a:gd name="adj1" fmla="val -30985"/>
              <a:gd name="adj2" fmla="val 8277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20" y="2910080"/>
            <a:ext cx="4040750" cy="27134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90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"/>
            <a:ext cx="11430000" cy="6954986"/>
          </a:xfrm>
          <a:prstGeom prst="frame">
            <a:avLst>
              <a:gd name="adj1" fmla="val 2305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635CBB-FE9B-48CC-A756-DEDF9F401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6658" b="32345"/>
          <a:stretch/>
        </p:blipFill>
        <p:spPr>
          <a:xfrm>
            <a:off x="9510985" y="307562"/>
            <a:ext cx="1432868" cy="1428058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206062" y="3504494"/>
            <a:ext cx="1050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00738" y="5210441"/>
            <a:ext cx="4483508" cy="119126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6062" y="1735620"/>
            <a:ext cx="817808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364819" y="812179"/>
            <a:ext cx="2687474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5366" y="328650"/>
            <a:ext cx="2362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617488" y="603989"/>
            <a:ext cx="531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স্থাপন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446761"/>
            <a:ext cx="2306975" cy="1730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84" y="1311875"/>
            <a:ext cx="3915721" cy="52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224" y="2211945"/>
            <a:ext cx="735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224" y="2985254"/>
            <a:ext cx="765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979" y="1450448"/>
            <a:ext cx="280558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শূন্যস্থান পূরন কর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478" y="5248609"/>
            <a:ext cx="539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980" y="4435435"/>
            <a:ext cx="25866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323980" y="213811"/>
            <a:ext cx="1835101" cy="72051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5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1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0" y="1072404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75102" y="250901"/>
            <a:ext cx="124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0627" y="-68"/>
            <a:ext cx="168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3227" y="281678"/>
            <a:ext cx="2362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সময়ঃ ১০মিনিট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4819 0.4261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" y="212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375 0.2789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393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2" grpId="0"/>
      <p:bldP spid="13" grpId="0" animBg="1"/>
      <p:bldP spid="13" grpId="1" animBg="1"/>
      <p:bldP spid="14" grpId="0" animBg="1"/>
      <p:bldP spid="16" grpId="0"/>
      <p:bldP spid="16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1" cy="6858000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5000" y="1209055"/>
            <a:ext cx="984" cy="48352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09972" y="1209059"/>
            <a:ext cx="16848" cy="53478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Terminator 24"/>
          <p:cNvSpPr/>
          <p:nvPr/>
        </p:nvSpPr>
        <p:spPr>
          <a:xfrm>
            <a:off x="4313683" y="223527"/>
            <a:ext cx="2992581" cy="762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55" y="2008209"/>
            <a:ext cx="4127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শ্রেণী-৩য়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বিষয়-প্রাঃবিঃ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অধ্যায়-জীবনের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5507" y="2436050"/>
            <a:ext cx="48536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0" y="460639"/>
            <a:ext cx="1626239" cy="1779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1340"/>
          <a:stretch/>
        </p:blipFill>
        <p:spPr>
          <a:xfrm>
            <a:off x="8471815" y="441530"/>
            <a:ext cx="1597968" cy="1759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58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523" y="4033392"/>
            <a:ext cx="10148553" cy="10772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57800" y="2286001"/>
            <a:ext cx="762000" cy="9906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4056653" y="986590"/>
            <a:ext cx="3164305" cy="84221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B03D0-0C83-44EF-8E8B-43F2045A4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88" y="561000"/>
            <a:ext cx="2658983" cy="1725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9E3064A-FD1C-4A15-8CC6-A381449E214D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962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564523" y="4155566"/>
            <a:ext cx="425003" cy="316622"/>
          </a:xfrm>
          <a:prstGeom prst="star4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69E3064A-FD1C-4A15-8CC6-A381449E214D}"/>
              </a:ext>
            </a:extLst>
          </p:cNvPr>
          <p:cNvSpPr/>
          <p:nvPr/>
        </p:nvSpPr>
        <p:spPr>
          <a:xfrm>
            <a:off x="-154546" y="0"/>
            <a:ext cx="11584546" cy="6967470"/>
          </a:xfrm>
          <a:prstGeom prst="frame">
            <a:avLst>
              <a:gd name="adj1" fmla="val 21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7" y="134472"/>
            <a:ext cx="11295528" cy="6723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9007" y="2601706"/>
            <a:ext cx="788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3FB78-1C80-4C94-8AED-E3328F3FC23A}"/>
              </a:ext>
            </a:extLst>
          </p:cNvPr>
          <p:cNvSpPr/>
          <p:nvPr/>
        </p:nvSpPr>
        <p:spPr>
          <a:xfrm>
            <a:off x="1329007" y="1017963"/>
            <a:ext cx="8617440" cy="1516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6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" name="Heart 1"/>
          <p:cNvSpPr/>
          <p:nvPr/>
        </p:nvSpPr>
        <p:spPr>
          <a:xfrm>
            <a:off x="1632018" y="2833300"/>
            <a:ext cx="399245" cy="244699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Heart 6"/>
          <p:cNvSpPr/>
          <p:nvPr/>
        </p:nvSpPr>
        <p:spPr>
          <a:xfrm>
            <a:off x="8811632" y="2833299"/>
            <a:ext cx="399245" cy="244699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"/>
            <a:ext cx="11430000" cy="6857999"/>
          </a:xfrm>
          <a:prstGeom prst="frame">
            <a:avLst>
              <a:gd name="adj1" fmla="val 174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2300" y="1697663"/>
            <a:ext cx="9268453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৩.২.১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৩.৩.১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7848" y="393180"/>
            <a:ext cx="2129109" cy="923330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IN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7" y="3609482"/>
            <a:ext cx="3591426" cy="2391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3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1" y="1"/>
            <a:ext cx="11430001" cy="6948058"/>
          </a:xfrm>
          <a:prstGeom prst="frame">
            <a:avLst>
              <a:gd name="adj1" fmla="val 174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2240" y="502695"/>
            <a:ext cx="436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7418" y="965506"/>
            <a:ext cx="38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01" y="2372281"/>
            <a:ext cx="4615535" cy="30216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9" y="2372281"/>
            <a:ext cx="4502686" cy="30624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1401318" y="5719913"/>
            <a:ext cx="3093409" cy="523220"/>
          </a:xfrm>
          <a:prstGeom prst="rect">
            <a:avLst/>
          </a:prstGeom>
          <a:solidFill>
            <a:srgbClr val="DCDBE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5675" y="5688654"/>
            <a:ext cx="4479361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498744" y="626753"/>
            <a:ext cx="3451124" cy="1556011"/>
          </a:xfrm>
          <a:prstGeom prst="cloud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41170" cy="6858000"/>
          </a:xfrm>
          <a:prstGeom prst="frame">
            <a:avLst>
              <a:gd name="adj1" fmla="val 11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এভাবেই বুড়িগঙ্গার পানি দূষিত হচ্ছে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6278" y="316752"/>
            <a:ext cx="9218794" cy="5897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790" y="626753"/>
            <a:ext cx="2819770" cy="954107"/>
          </a:xfrm>
          <a:prstGeom prst="rect">
            <a:avLst/>
          </a:prstGeom>
          <a:solidFill>
            <a:srgbClr val="DCDBE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5790" y="651831"/>
            <a:ext cx="2819770" cy="954107"/>
          </a:xfrm>
          <a:prstGeom prst="rect">
            <a:avLst/>
          </a:prstGeom>
          <a:solidFill>
            <a:srgbClr val="DCDBE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7125" y="566333"/>
            <a:ext cx="5691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2391" y="1446276"/>
            <a:ext cx="184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55" y="2271929"/>
            <a:ext cx="5492688" cy="356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96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"/>
            <a:ext cx="11430000" cy="6948054"/>
          </a:xfrm>
          <a:prstGeom prst="frame">
            <a:avLst>
              <a:gd name="adj1" fmla="val 174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689" y="955348"/>
            <a:ext cx="357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824" y="3174714"/>
            <a:ext cx="516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9824" y="4026677"/>
            <a:ext cx="582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06062" y="1996225"/>
            <a:ext cx="6516710" cy="5151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6062" y="2073499"/>
            <a:ext cx="6400800" cy="6439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7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031" y="90152"/>
            <a:ext cx="11217499" cy="6671256"/>
          </a:xfrm>
          <a:prstGeom prst="frame">
            <a:avLst>
              <a:gd name="adj1" fmla="val 174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771" y="453091"/>
            <a:ext cx="357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89" y="3237917"/>
            <a:ext cx="10155382" cy="1200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061102" y="453091"/>
            <a:ext cx="2362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সময়ঃ ৫মিনিট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46974" y="3425780"/>
            <a:ext cx="399245" cy="24469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6062" y="1996225"/>
            <a:ext cx="6516710" cy="5151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06062" y="2073499"/>
            <a:ext cx="6400800" cy="6439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0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"/>
            <a:ext cx="11430000" cy="6857999"/>
          </a:xfrm>
          <a:prstGeom prst="frame">
            <a:avLst>
              <a:gd name="adj1" fmla="val 1749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4352" y="153298"/>
            <a:ext cx="445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766" y="5062690"/>
            <a:ext cx="5974758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3708" y="2080760"/>
            <a:ext cx="4926552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64" y="3581503"/>
            <a:ext cx="4367395" cy="29623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6" y="1030242"/>
            <a:ext cx="4389309" cy="2922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541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2348</TotalTime>
  <Words>376</Words>
  <Application>Microsoft Office PowerPoint</Application>
  <PresentationFormat>Custom</PresentationFormat>
  <Paragraphs>67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200</cp:revision>
  <dcterms:created xsi:type="dcterms:W3CDTF">2019-11-30T13:22:34Z</dcterms:created>
  <dcterms:modified xsi:type="dcterms:W3CDTF">2020-03-22T06:43:40Z</dcterms:modified>
</cp:coreProperties>
</file>