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  <p:sldMasterId id="2147484115" r:id="rId2"/>
    <p:sldMasterId id="2147484127" r:id="rId3"/>
    <p:sldMasterId id="2147484211" r:id="rId4"/>
  </p:sldMasterIdLst>
  <p:notesMasterIdLst>
    <p:notesMasterId r:id="rId22"/>
  </p:notesMasterIdLst>
  <p:sldIdLst>
    <p:sldId id="258" r:id="rId5"/>
    <p:sldId id="277" r:id="rId6"/>
    <p:sldId id="267" r:id="rId7"/>
    <p:sldId id="269" r:id="rId8"/>
    <p:sldId id="270" r:id="rId9"/>
    <p:sldId id="259" r:id="rId10"/>
    <p:sldId id="260" r:id="rId11"/>
    <p:sldId id="272" r:id="rId12"/>
    <p:sldId id="261" r:id="rId13"/>
    <p:sldId id="263" r:id="rId14"/>
    <p:sldId id="273" r:id="rId15"/>
    <p:sldId id="264" r:id="rId16"/>
    <p:sldId id="265" r:id="rId17"/>
    <p:sldId id="275" r:id="rId18"/>
    <p:sldId id="274" r:id="rId19"/>
    <p:sldId id="26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C196-B089-4C28-A491-4F44FEE9EC9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687CF-3A5E-4A1F-8324-25C02E6CA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1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AAE6-26B0-4184-8262-7E56671BFC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6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687CF-3A5E-4A1F-8324-25C02E6CAF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9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2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9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96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6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5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97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2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64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56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1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8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2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86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05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98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4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4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48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5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7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03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12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3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2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6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1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68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2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92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510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7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791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07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2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0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90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D97B-05D0-4344-8DC8-C3CCF38EED36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B3C01F-1EDE-4259-907C-CBEB4DE74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9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2217" y="1379009"/>
            <a:ext cx="5941470" cy="4182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9152" y="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ও স্বাগতম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946" y="604910"/>
            <a:ext cx="3868616" cy="572555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06241" y="634392"/>
            <a:ext cx="7849772" cy="2431435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সরলরেখা দ্বারা সীমাবদ্ধ আকৃতিকে চতুর্ভুজ বলে।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চতুর্ভুজের চারটি বাহু সমান ও সমান্তরাল তাই বর্গ।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 পরস্পর সমান কোণগুলো সমকোণ।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0392" y="3784210"/>
            <a:ext cx="0" cy="2489981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12371" y="3812345"/>
            <a:ext cx="0" cy="2489981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8488" y="848779"/>
            <a:ext cx="900545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1875" y="1003958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3351" y="3394152"/>
            <a:ext cx="2757055" cy="27154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84993" y="4508756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79569" y="826264"/>
            <a:ext cx="1828800" cy="18149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57084" y="1463939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611815" y="6259682"/>
            <a:ext cx="2729132" cy="2813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611815" y="3798717"/>
            <a:ext cx="2729132" cy="2813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88532" y="2410616"/>
            <a:ext cx="6944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9570" y="2415097"/>
            <a:ext cx="6944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0605" y="2419577"/>
            <a:ext cx="694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bn-BD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83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3.95833E-6 0.00023 C 0.003 0.00023 0.02032 0.00278 0.02422 0.00371 C 0.02787 0.00486 0.03151 0.00671 0.03529 0.00764 C 0.0431 0.00972 0.04779 0.01088 0.05625 0.01366 C 0.05769 0.01412 0.05912 0.01528 0.06055 0.01551 C 0.06459 0.01644 0.06875 0.0169 0.07279 0.01759 C 0.09284 0.02477 0.07448 0.01898 0.09922 0.02338 C 0.10508 0.02454 0.11094 0.02685 0.1168 0.02732 L 0.17201 0.03125 L 0.23151 0.03334 C 0.23373 0.03449 0.23594 0.03658 0.23816 0.03704 L 0.2448 0.03912 C 0.2474 0.03982 0.25 0.04028 0.25248 0.04097 C 0.25443 0.04167 0.25612 0.04283 0.25808 0.04306 C 0.26615 0.04421 0.27422 0.04445 0.2823 0.04491 C 0.30938 0.07709 0.28555 0.05046 0.37162 0.04699 C 0.37696 0.04676 0.38099 0.04468 0.38594 0.04306 C 0.38802 0.04236 0.39037 0.04167 0.39258 0.04097 L 0.45443 0.04306 C 0.45691 0.04329 0.45951 0.04445 0.46211 0.04491 C 0.46576 0.04584 0.46941 0.0463 0.47318 0.04699 C 0.47917 0.05046 0.4737 0.04676 0.47969 0.05278 C 0.48386 0.05695 0.48503 0.05648 0.48855 0.06273 C 0.49024 0.06551 0.49115 0.06968 0.49297 0.07246 C 0.49427 0.07454 0.5017 0.0794 0.50287 0.08033 C 0.50691 0.09074 0.50326 0.08264 0.51068 0.09398 C 0.51576 0.10185 0.51172 0.09861 0.51719 0.10185 C 0.51836 0.10394 0.51941 0.10602 0.52058 0.10787 C 0.52162 0.10926 0.52305 0.10996 0.52383 0.11181 C 0.52487 0.11389 0.52513 0.11713 0.52605 0.11945 C 0.52696 0.12176 0.52826 0.12338 0.52943 0.12546 L 0.53151 0.13727 C 0.53191 0.13912 0.53204 0.14144 0.53269 0.14306 C 0.5392 0.16042 0.52917 0.13264 0.53711 0.16065 C 0.53776 0.16343 0.53868 0.16597 0.53933 0.16852 C 0.54011 0.17246 0.54076 0.17639 0.54154 0.18033 L 0.54258 0.18611 C 0.54297 0.19931 0.54297 0.2125 0.54375 0.22546 C 0.54414 0.23218 0.54597 0.24514 0.54597 0.24537 C 0.54493 0.31921 0.56016 0.3375 0.54037 0.32755 C 0.53933 0.32685 0.53816 0.32616 0.53711 0.32546 C 0.53243 0.31296 0.53451 0.31713 0.53151 0.31181 L 0.53151 0.31204 " pathEditMode="relative" rAng="0" ptsTypes="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26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631" y="765705"/>
            <a:ext cx="9504259" cy="769441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অংশগ্রহণ করে নির্ধারিত কাজ সম্পন্ন করো...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 descr="C:\Users\MRK\Desktop\gro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1" y="233065"/>
            <a:ext cx="2190179" cy="20529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3768" y="2886646"/>
            <a:ext cx="1111717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 দল-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আয়ত আঁক এবং বাহু ও কোণগুলো পরিমাপ করে খাতায়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790" y="4891906"/>
            <a:ext cx="1111717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 দল-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বর্গ আঁক এবং বাহু ও কোণগুলো পরিমাপ করে খাতায়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7937" y="1691511"/>
            <a:ext cx="3304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০৮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473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74" y="3707668"/>
            <a:ext cx="3601722" cy="2076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10" y="3695636"/>
            <a:ext cx="3601726" cy="2076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071" y="621327"/>
            <a:ext cx="11667820" cy="769441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সহজে আয়ত আঁকি...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95941"/>
            <a:ext cx="1698173" cy="1698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810311" y="3671048"/>
            <a:ext cx="3603812" cy="21246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07" y="4314084"/>
            <a:ext cx="4189787" cy="8484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71540" y="4303060"/>
            <a:ext cx="1479177" cy="87205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718" y="3804028"/>
            <a:ext cx="1241511" cy="9158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814514" y="3657600"/>
            <a:ext cx="0" cy="2143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14514" y="5800725"/>
            <a:ext cx="36147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29251" y="3686175"/>
            <a:ext cx="0" cy="2114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14514" y="3671887"/>
            <a:ext cx="36147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6" y="4257675"/>
            <a:ext cx="0" cy="9572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558094" y="5200650"/>
            <a:ext cx="14858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058281" y="4286249"/>
            <a:ext cx="0" cy="8858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543807" y="4271962"/>
            <a:ext cx="15287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36234" y="4432678"/>
            <a:ext cx="1241511" cy="91588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73179" y="1691511"/>
            <a:ext cx="10034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যার অনুশীলন খাতায় আঁকার চেষ্টা করি...</a:t>
            </a:r>
          </a:p>
        </p:txBody>
      </p:sp>
    </p:spTree>
    <p:extLst>
      <p:ext uri="{BB962C8B-B14F-4D97-AF65-F5344CB8AC3E}">
        <p14:creationId xmlns:p14="http://schemas.microsoft.com/office/powerpoint/2010/main" val="79941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353" y="621327"/>
            <a:ext cx="11358538" cy="769441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সহজে বর্গ আঁকি...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33" y="2607728"/>
            <a:ext cx="4189787" cy="848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2957" y="4252498"/>
            <a:ext cx="4189787" cy="848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95941"/>
            <a:ext cx="1698173" cy="1698173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5609" y="3394164"/>
            <a:ext cx="2524193" cy="2549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29780" y="3407994"/>
            <a:ext cx="2524193" cy="25494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50624" y="3388659"/>
            <a:ext cx="2608729" cy="252804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2943" y="2586083"/>
            <a:ext cx="818697" cy="8202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7030" y="3521640"/>
            <a:ext cx="1241511" cy="9158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86" y="1655669"/>
            <a:ext cx="1268789" cy="93601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8343900" y="3386138"/>
            <a:ext cx="0" cy="2543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43900" y="5915025"/>
            <a:ext cx="261461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958513" y="3400425"/>
            <a:ext cx="0" cy="25003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344741" y="3386137"/>
            <a:ext cx="26003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83080" y="2574011"/>
            <a:ext cx="0" cy="8715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09975" y="3417813"/>
            <a:ext cx="8429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40331" y="2588299"/>
            <a:ext cx="0" cy="857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997371" y="2574852"/>
            <a:ext cx="8143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94484" y="1619322"/>
            <a:ext cx="8013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যার অনুশীলন খাতায় আঁকার চেষ্টা করি...</a:t>
            </a:r>
          </a:p>
        </p:txBody>
      </p:sp>
    </p:spTree>
    <p:extLst>
      <p:ext uri="{BB962C8B-B14F-4D97-AF65-F5344CB8AC3E}">
        <p14:creationId xmlns:p14="http://schemas.microsoft.com/office/powerpoint/2010/main" val="32819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63" y="1908080"/>
            <a:ext cx="11622500" cy="92333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১০১ পৃষ্ঠা খোল এবং নীরবে পাঠ করো...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785" y="4659299"/>
            <a:ext cx="11622500" cy="76944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 এবং বর্গ সম্পর্কে যা শিখলে তা অনুশীলন খাতায় লিখো।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1316" y="621327"/>
            <a:ext cx="9504259" cy="769441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589"/>
            <a:ext cx="2209800" cy="1694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88763" y="2076520"/>
            <a:ext cx="69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বর্গের বৈশিষ্ট্য কোনটি?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785" y="2662057"/>
            <a:ext cx="35533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জোড়া বাহু সমান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933" y="3247597"/>
            <a:ext cx="69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বর্গ ও আয়তের মধ্যে মুল পার্থক্য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0218" y="2670079"/>
            <a:ext cx="25346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 সমান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97059" y="2678101"/>
            <a:ext cx="27913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 অসমান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44533" y="2686123"/>
            <a:ext cx="27913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 বাহু সমান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7" y="3873234"/>
            <a:ext cx="35533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8240" y="3881256"/>
            <a:ext cx="25346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5081" y="3889278"/>
            <a:ext cx="27913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28492" y="3897300"/>
            <a:ext cx="27913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955" y="4699408"/>
            <a:ext cx="69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কোন চিত্রটি বর্গ?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9922" y="4741647"/>
            <a:ext cx="733396" cy="7446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45371" y="4725606"/>
            <a:ext cx="1457998" cy="760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8181462" y="4644197"/>
            <a:ext cx="1251284" cy="79248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74957" y="4620133"/>
            <a:ext cx="890338" cy="8903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6892" y="5445360"/>
            <a:ext cx="69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বর্গ ও আয়তের কোণ সংখ্যা কয়টি?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8766" y="6070997"/>
            <a:ext cx="35533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2199" y="6079019"/>
            <a:ext cx="25346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89040" y="6087041"/>
            <a:ext cx="27913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312451" y="6095063"/>
            <a:ext cx="27913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711233" y="2690949"/>
            <a:ext cx="457200" cy="548640"/>
            <a:chOff x="6309360" y="1828800"/>
            <a:chExt cx="418011" cy="4572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859383" y="2521132"/>
            <a:ext cx="561702" cy="600892"/>
            <a:chOff x="7628709" y="1632857"/>
            <a:chExt cx="561702" cy="60089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615644" y="2717074"/>
            <a:ext cx="457200" cy="548640"/>
            <a:chOff x="6309360" y="1828800"/>
            <a:chExt cx="418011" cy="4572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0489473" y="2704012"/>
            <a:ext cx="457200" cy="548640"/>
            <a:chOff x="6309360" y="1828800"/>
            <a:chExt cx="418011" cy="4572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59383" y="3827418"/>
            <a:ext cx="561702" cy="600892"/>
            <a:chOff x="7628709" y="1632857"/>
            <a:chExt cx="561702" cy="600892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894112" y="3931920"/>
            <a:ext cx="457200" cy="548640"/>
            <a:chOff x="6309360" y="1828800"/>
            <a:chExt cx="418011" cy="4572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302135" y="3931920"/>
            <a:ext cx="457200" cy="548640"/>
            <a:chOff x="6309360" y="1828800"/>
            <a:chExt cx="418011" cy="4572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0463346" y="3971108"/>
            <a:ext cx="457200" cy="548640"/>
            <a:chOff x="6309360" y="1828800"/>
            <a:chExt cx="418011" cy="4572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753498" y="4794070"/>
            <a:ext cx="561702" cy="600892"/>
            <a:chOff x="7628709" y="1632857"/>
            <a:chExt cx="561702" cy="600892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767941" y="4833257"/>
            <a:ext cx="457200" cy="548640"/>
            <a:chOff x="6309360" y="1828800"/>
            <a:chExt cx="418011" cy="4572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8595358" y="4872445"/>
            <a:ext cx="457200" cy="548640"/>
            <a:chOff x="6309360" y="1828800"/>
            <a:chExt cx="418011" cy="45720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0541724" y="4794068"/>
            <a:ext cx="457200" cy="548640"/>
            <a:chOff x="6309360" y="1828800"/>
            <a:chExt cx="418011" cy="45720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833258" y="6100355"/>
            <a:ext cx="561702" cy="600892"/>
            <a:chOff x="7628709" y="1632857"/>
            <a:chExt cx="561702" cy="600892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1841861" y="6126480"/>
            <a:ext cx="457200" cy="548640"/>
            <a:chOff x="6309360" y="1828800"/>
            <a:chExt cx="418011" cy="4572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354386" y="6139543"/>
            <a:ext cx="457200" cy="548640"/>
            <a:chOff x="6309360" y="1828800"/>
            <a:chExt cx="418011" cy="45720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0515598" y="6139543"/>
            <a:ext cx="457200" cy="548640"/>
            <a:chOff x="6309360" y="1828800"/>
            <a:chExt cx="418011" cy="4572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23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938" y="910083"/>
            <a:ext cx="9600512" cy="769441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7832" y="3945425"/>
            <a:ext cx="1111717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 দিয়ে ইচ্ছে মত একটি নক্সা অঙ্কন করে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MRK\Desktop\councillor-better-for-malaysians-to-work-at-home-hr-in-asia-AYMYqt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" y="244976"/>
            <a:ext cx="2165350" cy="2165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47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6" y="236120"/>
            <a:ext cx="11684417" cy="6381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289" y="5910584"/>
            <a:ext cx="10844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লেখাপড়া শিখি মোরা স্কু্লে যাই, ফুলের মত করে জীবন সাজাই।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8780" y="4989972"/>
            <a:ext cx="4054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76400" y="228600"/>
            <a:ext cx="8839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</a:p>
          <a:p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0" y="1219200"/>
            <a:ext cx="44196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endParaRPr lang="bn-BD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 এবং বর্গ</a:t>
            </a:r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MRK\Desktop\Kamrul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38" y="1371601"/>
            <a:ext cx="1514763" cy="18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60" y="1436914"/>
            <a:ext cx="2218816" cy="276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817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5" y="858982"/>
            <a:ext cx="12049125" cy="830997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8" y="2172771"/>
            <a:ext cx="11854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২৯.১.১ সামান্তরিক, রম্বস, আয়ত ও বর্গের আকৃতি অনুসারে পৃথক পৃথকভাবে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610" y="3408008"/>
            <a:ext cx="11854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২৯.৩.১ সামান্তরিক, রম্বস, আয়ত ও বর্গের বৈশিষ্ট্য সম্পর্কে জানবে এবং তাদের পার্থক্য চিহ্নত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8" y="361970"/>
            <a:ext cx="4722093" cy="6255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29307" y="1071367"/>
            <a:ext cx="69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ভালোভাবে লক্ষ্য করি...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7701" y="2053602"/>
            <a:ext cx="69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আঁকতে কি কি সেপ ব্যবহার হয়েছে?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4185" y="3121091"/>
            <a:ext cx="69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ব্যবহার হয়েছে কি কি?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0" y="290026"/>
            <a:ext cx="11644491" cy="6303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05762" y="380819"/>
            <a:ext cx="4522604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 ও </a:t>
            </a:r>
            <a:r>
              <a:rPr lang="bn-BD" sz="7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endParaRPr lang="en-US" sz="7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2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0.07222 L 1.45833E-6 3.7037E-6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04656" y="730646"/>
            <a:ext cx="7004566" cy="830997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ভালোভাবে লক্ষ্য করো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3768" y="766374"/>
            <a:ext cx="7004566" cy="769441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গুলোয় কি মিল ও অমিল আছে?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454" y="699654"/>
            <a:ext cx="1814944" cy="275012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55031" y="1786232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423" y="2493819"/>
            <a:ext cx="900545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00810" y="2648998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744" y="4350327"/>
            <a:ext cx="3685309" cy="18149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01513" y="4955779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3449781"/>
            <a:ext cx="921327" cy="27501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23237" y="4496028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32274" y="3408219"/>
            <a:ext cx="2757055" cy="27154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873916" y="4522823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60529" y="699654"/>
            <a:ext cx="1828800" cy="18149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338044" y="1337329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6838" y="791317"/>
            <a:ext cx="7004566" cy="707886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পাশের জনের সাথে আলোচনা করো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656" y="858982"/>
            <a:ext cx="7004566" cy="830997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 গুলো দুটি দলে আলাদা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7412" y="1533843"/>
            <a:ext cx="1814944" cy="2750127"/>
            <a:chOff x="623454" y="699654"/>
            <a:chExt cx="1814944" cy="2750127"/>
          </a:xfrm>
        </p:grpSpPr>
        <p:sp>
          <p:nvSpPr>
            <p:cNvPr id="4" name="Rectangle 3"/>
            <p:cNvSpPr/>
            <p:nvPr/>
          </p:nvSpPr>
          <p:spPr>
            <a:xfrm>
              <a:off x="623454" y="699654"/>
              <a:ext cx="1814944" cy="275012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55031" y="1786232"/>
              <a:ext cx="673769" cy="6040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87423" y="2493819"/>
            <a:ext cx="900545" cy="914400"/>
            <a:chOff x="3387423" y="2493819"/>
            <a:chExt cx="900545" cy="914400"/>
          </a:xfrm>
        </p:grpSpPr>
        <p:sp>
          <p:nvSpPr>
            <p:cNvPr id="7" name="Rectangle 6"/>
            <p:cNvSpPr/>
            <p:nvPr/>
          </p:nvSpPr>
          <p:spPr>
            <a:xfrm>
              <a:off x="3387423" y="2493819"/>
              <a:ext cx="900545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0810" y="2648998"/>
              <a:ext cx="673769" cy="6040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5744" y="4350327"/>
            <a:ext cx="3685309" cy="1814946"/>
            <a:chOff x="595744" y="4350327"/>
            <a:chExt cx="3685309" cy="1814946"/>
          </a:xfrm>
        </p:grpSpPr>
        <p:sp>
          <p:nvSpPr>
            <p:cNvPr id="10" name="Rectangle 9"/>
            <p:cNvSpPr/>
            <p:nvPr/>
          </p:nvSpPr>
          <p:spPr>
            <a:xfrm>
              <a:off x="595744" y="4350327"/>
              <a:ext cx="3685309" cy="18149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01513" y="4955779"/>
              <a:ext cx="673769" cy="6040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0" y="3449781"/>
            <a:ext cx="921327" cy="2750127"/>
            <a:chOff x="6096000" y="3449781"/>
            <a:chExt cx="921327" cy="2750127"/>
          </a:xfrm>
        </p:grpSpPr>
        <p:sp>
          <p:nvSpPr>
            <p:cNvPr id="13" name="Rectangle 12"/>
            <p:cNvSpPr/>
            <p:nvPr/>
          </p:nvSpPr>
          <p:spPr>
            <a:xfrm>
              <a:off x="6096000" y="3449781"/>
              <a:ext cx="921327" cy="27501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23237" y="4496028"/>
              <a:ext cx="673769" cy="6040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32274" y="3408219"/>
            <a:ext cx="2757055" cy="2715492"/>
            <a:chOff x="8832274" y="3408219"/>
            <a:chExt cx="2757055" cy="2715492"/>
          </a:xfrm>
        </p:grpSpPr>
        <p:sp>
          <p:nvSpPr>
            <p:cNvPr id="16" name="Rectangle 15"/>
            <p:cNvSpPr/>
            <p:nvPr/>
          </p:nvSpPr>
          <p:spPr>
            <a:xfrm>
              <a:off x="8832274" y="3408219"/>
              <a:ext cx="2757055" cy="27154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873916" y="4522823"/>
              <a:ext cx="673769" cy="6040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60529" y="1517801"/>
            <a:ext cx="1828800" cy="1814946"/>
            <a:chOff x="9760529" y="699654"/>
            <a:chExt cx="1828800" cy="1814946"/>
          </a:xfrm>
        </p:grpSpPr>
        <p:sp>
          <p:nvSpPr>
            <p:cNvPr id="19" name="Rectangle 18"/>
            <p:cNvSpPr/>
            <p:nvPr/>
          </p:nvSpPr>
          <p:spPr>
            <a:xfrm>
              <a:off x="9760529" y="699654"/>
              <a:ext cx="1828800" cy="18149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338044" y="1337329"/>
              <a:ext cx="673769" cy="6040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595744" y="6199908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864355" y="6198314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02895" y="6199908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012644" y="6198314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984472" y="6199908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71157" y="6198314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53706" y="4612834"/>
            <a:ext cx="2127765" cy="1569660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দেখতে পেলে?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47873" y="3377591"/>
            <a:ext cx="2133600" cy="2800767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বৈশিষ্ট্যের কারণে আলাদা?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2778 L 0.22149 0.02778 C 0.32084 0.02778 0.44323 0.01713 0.44323 0.00949 L 0.44323 -0.0097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-1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74 0.12477 L 0.11458 0.25764 C 0.05404 0.31783 -0.05443 0.28241 -0.08242 0.19398 L -0.14388 -0.00324 " pathEditMode="relative" rAng="9060000" ptsTypes="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4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4402" y="692714"/>
            <a:ext cx="3685309" cy="18149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74681" y="650735"/>
            <a:ext cx="2757055" cy="27154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4922" y="3873646"/>
            <a:ext cx="5780403" cy="830997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কোণগুলোর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কীরূপ?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29" y="3897455"/>
            <a:ext cx="5765635" cy="830997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 বৈশিষ্ট্য কীরূপ?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0923" y="650732"/>
            <a:ext cx="900545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39350" y="620856"/>
            <a:ext cx="921327" cy="27501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49150"/>
              </p:ext>
            </p:extLst>
          </p:nvPr>
        </p:nvGraphicFramePr>
        <p:xfrm>
          <a:off x="203200" y="4834466"/>
          <a:ext cx="5812590" cy="1818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2779">
                  <a:extLst>
                    <a:ext uri="{9D8B030D-6E8A-4147-A177-3AD203B41FA5}">
                      <a16:colId xmlns:a16="http://schemas.microsoft.com/office/drawing/2014/main" val="480466645"/>
                    </a:ext>
                  </a:extLst>
                </a:gridCol>
                <a:gridCol w="4499811">
                  <a:extLst>
                    <a:ext uri="{9D8B030D-6E8A-4147-A177-3AD203B41FA5}">
                      <a16:colId xmlns:a16="http://schemas.microsoft.com/office/drawing/2014/main" val="3685350212"/>
                    </a:ext>
                  </a:extLst>
                </a:gridCol>
              </a:tblGrid>
              <a:tr h="84332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বিপরীত বাহুগুলো সমান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942901"/>
                  </a:ext>
                </a:extLst>
              </a:tr>
              <a:tr h="843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চারটি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বাহু সমান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3582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801541"/>
              </p:ext>
            </p:extLst>
          </p:nvPr>
        </p:nvGraphicFramePr>
        <p:xfrm>
          <a:off x="6154817" y="4794362"/>
          <a:ext cx="5812590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4762">
                  <a:extLst>
                    <a:ext uri="{9D8B030D-6E8A-4147-A177-3AD203B41FA5}">
                      <a16:colId xmlns:a16="http://schemas.microsoft.com/office/drawing/2014/main" val="480466645"/>
                    </a:ext>
                  </a:extLst>
                </a:gridCol>
                <a:gridCol w="4507828">
                  <a:extLst>
                    <a:ext uri="{9D8B030D-6E8A-4147-A177-3AD203B41FA5}">
                      <a16:colId xmlns:a16="http://schemas.microsoft.com/office/drawing/2014/main" val="3685350212"/>
                    </a:ext>
                  </a:extLst>
                </a:gridCol>
              </a:tblGrid>
              <a:tr h="843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আয়ত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কোণগুলো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সমকোণ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942901"/>
                  </a:ext>
                </a:extLst>
              </a:tr>
              <a:tr h="843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কোণগুলো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সমকোণ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35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427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946" y="604910"/>
            <a:ext cx="3868616" cy="572555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3962" y="699654"/>
            <a:ext cx="1814944" cy="275012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45539" y="1786232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252" y="4350327"/>
            <a:ext cx="3685309" cy="18149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92021" y="4955779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037" y="692513"/>
            <a:ext cx="921327" cy="27501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14274" y="1738760"/>
            <a:ext cx="673769" cy="604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6241" y="634392"/>
            <a:ext cx="7849772" cy="2985433"/>
          </a:xfrm>
          <a:prstGeom prst="rect">
            <a:avLst/>
          </a:prstGeom>
          <a:noFill/>
          <a:ln w="76200" cmpd="thickThin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সরলরেখা দ্বারা সীমাবদ্ধ আকৃতিকে চতুর্ভুজ বলে।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চতুর্ভুজের চারটি কোণই সমকোণ তাকে আয়ত বলে।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বিপরীত বাহুগুলো সমান ও সমান্তরাল।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61543" y="3784427"/>
            <a:ext cx="561301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75390" y="6247515"/>
            <a:ext cx="561301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87591" y="3784210"/>
            <a:ext cx="0" cy="2489981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63803" y="3758377"/>
            <a:ext cx="0" cy="2489981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9708" y="3513222"/>
            <a:ext cx="1204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</a:p>
          <a:p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67730" y="3521244"/>
            <a:ext cx="1204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0784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0.00023 C 0.00872 -0.00115 0.01771 -0.00185 0.02669 -0.00347 C 0.03008 -0.00416 0.03346 -0.00602 0.03685 -0.00717 C 0.04544 -0.00972 0.05937 -0.0125 0.06771 -0.01435 C 0.07253 -0.01782 0.07695 -0.02338 0.08216 -0.02477 C 0.09362 -0.02824 0.10534 -0.02754 0.11706 -0.02847 L 0.17266 -0.03217 C 0.18971 -0.03102 0.20677 -0.02847 0.22409 -0.02847 C 0.23021 -0.02847 0.23633 -0.03009 0.24245 -0.03217 C 0.24674 -0.03356 0.25078 -0.0368 0.25482 -0.03912 C 0.2569 -0.04027 0.25885 -0.04213 0.26094 -0.04259 L 0.27747 -0.04606 C 0.27956 -0.04722 0.28138 -0.04953 0.28359 -0.04953 C 0.31107 -0.04953 0.33841 -0.04838 0.36576 -0.04606 C 0.36797 -0.04606 0.36992 -0.04282 0.37201 -0.04259 C 0.39531 -0.04051 0.41862 -0.04027 0.44193 -0.03912 C 0.45729 -0.03055 0.45052 -0.03541 0.4625 -0.02477 C 0.46393 -0.02245 0.46549 -0.0206 0.46667 -0.01782 C 0.46953 -0.01111 0.47487 0.00348 0.47487 0.00371 C 0.47747 0.05185 0.48073 0.10533 0.47891 0.15232 C 0.47878 0.15648 0.46849 0.15579 0.47487 0.15579 L 0.47487 0.15625 " pathEditMode="relative" rAng="0" ptsTypes="AAAAAAAAAAAAAAAAAAAAA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893</TotalTime>
  <Words>387</Words>
  <Application>Microsoft Office PowerPoint</Application>
  <PresentationFormat>Widescreen</PresentationFormat>
  <Paragraphs>114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NikoshBAN</vt:lpstr>
      <vt:lpstr>Trebuchet MS</vt:lpstr>
      <vt:lpstr>Wingdings 3</vt:lpstr>
      <vt:lpstr>Office Theme</vt:lpstr>
      <vt:lpstr>1_Office Theme</vt:lpstr>
      <vt:lpstr>2_Office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ALAMGIR</cp:lastModifiedBy>
  <cp:revision>75</cp:revision>
  <dcterms:created xsi:type="dcterms:W3CDTF">2019-07-12T17:09:33Z</dcterms:created>
  <dcterms:modified xsi:type="dcterms:W3CDTF">2019-07-17T12:26:11Z</dcterms:modified>
</cp:coreProperties>
</file>